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95" r:id="rId12"/>
    <p:sldId id="296" r:id="rId13"/>
    <p:sldId id="270" r:id="rId14"/>
    <p:sldId id="274" r:id="rId15"/>
    <p:sldId id="279" r:id="rId16"/>
    <p:sldId id="280" r:id="rId17"/>
    <p:sldId id="275" r:id="rId18"/>
    <p:sldId id="276" r:id="rId19"/>
    <p:sldId id="288" r:id="rId20"/>
    <p:sldId id="277" r:id="rId21"/>
    <p:sldId id="278" r:id="rId22"/>
    <p:sldId id="271" r:id="rId23"/>
    <p:sldId id="289" r:id="rId24"/>
    <p:sldId id="290" r:id="rId25"/>
    <p:sldId id="281" r:id="rId26"/>
    <p:sldId id="291" r:id="rId27"/>
    <p:sldId id="292" r:id="rId28"/>
    <p:sldId id="293" r:id="rId29"/>
    <p:sldId id="294" r:id="rId30"/>
    <p:sldId id="272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952"/>
    <a:srgbClr val="FBBD06"/>
    <a:srgbClr val="E94236"/>
    <a:srgbClr val="4084F3"/>
    <a:srgbClr val="EAAE04"/>
    <a:srgbClr val="333333"/>
    <a:srgbClr val="FFFFFF"/>
    <a:srgbClr val="262626"/>
    <a:srgbClr val="4472C4"/>
    <a:srgbClr val="34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2" y="6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i Nhi" userId="3b670142fb9442e2" providerId="LiveId" clId="{4FF7E5C6-86D2-4E04-96E4-ACB985B858F5}"/>
    <pc:docChg chg="undo custSel addSld delSld modSld">
      <pc:chgData name="Nami Nhi" userId="3b670142fb9442e2" providerId="LiveId" clId="{4FF7E5C6-86D2-4E04-96E4-ACB985B858F5}" dt="2024-01-11T08:03:20.835" v="3138" actId="1076"/>
      <pc:docMkLst>
        <pc:docMk/>
      </pc:docMkLst>
      <pc:sldChg chg="modSp">
        <pc:chgData name="Nami Nhi" userId="3b670142fb9442e2" providerId="LiveId" clId="{4FF7E5C6-86D2-4E04-96E4-ACB985B858F5}" dt="2024-01-10T16:20:36.314" v="9" actId="20577"/>
        <pc:sldMkLst>
          <pc:docMk/>
          <pc:sldMk cId="528113824" sldId="257"/>
        </pc:sldMkLst>
        <pc:spChg chg="mod">
          <ac:chgData name="Nami Nhi" userId="3b670142fb9442e2" providerId="LiveId" clId="{4FF7E5C6-86D2-4E04-96E4-ACB985B858F5}" dt="2024-01-10T16:20:36.314" v="9" actId="20577"/>
          <ac:spMkLst>
            <pc:docMk/>
            <pc:sldMk cId="528113824" sldId="257"/>
            <ac:spMk id="16" creationId="{C40435F5-2336-4A8A-812D-BE9B7D8D2394}"/>
          </ac:spMkLst>
        </pc:spChg>
      </pc:sldChg>
      <pc:sldChg chg="modSp mod">
        <pc:chgData name="Nami Nhi" userId="3b670142fb9442e2" providerId="LiveId" clId="{4FF7E5C6-86D2-4E04-96E4-ACB985B858F5}" dt="2024-01-10T16:22:27.159" v="37" actId="1076"/>
        <pc:sldMkLst>
          <pc:docMk/>
          <pc:sldMk cId="1220183356" sldId="258"/>
        </pc:sldMkLst>
        <pc:spChg chg="mod">
          <ac:chgData name="Nami Nhi" userId="3b670142fb9442e2" providerId="LiveId" clId="{4FF7E5C6-86D2-4E04-96E4-ACB985B858F5}" dt="2024-01-10T16:21:19.468" v="28" actId="20577"/>
          <ac:spMkLst>
            <pc:docMk/>
            <pc:sldMk cId="1220183356" sldId="258"/>
            <ac:spMk id="6" creationId="{1E6CE8C5-02F5-4F41-B0F0-83AD78B2AEB5}"/>
          </ac:spMkLst>
        </pc:spChg>
        <pc:spChg chg="mod">
          <ac:chgData name="Nami Nhi" userId="3b670142fb9442e2" providerId="LiveId" clId="{4FF7E5C6-86D2-4E04-96E4-ACB985B858F5}" dt="2024-01-10T16:21:49.889" v="31" actId="1076"/>
          <ac:spMkLst>
            <pc:docMk/>
            <pc:sldMk cId="1220183356" sldId="258"/>
            <ac:spMk id="8" creationId="{709BFA28-6548-4576-B922-7BDDCB064DFE}"/>
          </ac:spMkLst>
        </pc:spChg>
        <pc:spChg chg="mod">
          <ac:chgData name="Nami Nhi" userId="3b670142fb9442e2" providerId="LiveId" clId="{4FF7E5C6-86D2-4E04-96E4-ACB985B858F5}" dt="2024-01-10T16:22:10.839" v="36" actId="1076"/>
          <ac:spMkLst>
            <pc:docMk/>
            <pc:sldMk cId="1220183356" sldId="258"/>
            <ac:spMk id="9" creationId="{AB972743-4FFB-42CC-A47C-A108E3447FD5}"/>
          </ac:spMkLst>
        </pc:spChg>
        <pc:spChg chg="mod">
          <ac:chgData name="Nami Nhi" userId="3b670142fb9442e2" providerId="LiveId" clId="{4FF7E5C6-86D2-4E04-96E4-ACB985B858F5}" dt="2024-01-10T16:22:27.159" v="37" actId="1076"/>
          <ac:spMkLst>
            <pc:docMk/>
            <pc:sldMk cId="1220183356" sldId="258"/>
            <ac:spMk id="10" creationId="{B4BD42E7-DF23-4B8E-A367-4684BBA7A779}"/>
          </ac:spMkLst>
        </pc:spChg>
        <pc:picChg chg="mod">
          <ac:chgData name="Nami Nhi" userId="3b670142fb9442e2" providerId="LiveId" clId="{4FF7E5C6-86D2-4E04-96E4-ACB985B858F5}" dt="2024-01-10T16:22:03.624" v="35" actId="1076"/>
          <ac:picMkLst>
            <pc:docMk/>
            <pc:sldMk cId="1220183356" sldId="258"/>
            <ac:picMk id="5" creationId="{E5D4A870-0DF8-4881-A220-5F8A81E6773B}"/>
          </ac:picMkLst>
        </pc:picChg>
      </pc:sldChg>
      <pc:sldChg chg="modSp mod">
        <pc:chgData name="Nami Nhi" userId="3b670142fb9442e2" providerId="LiveId" clId="{4FF7E5C6-86D2-4E04-96E4-ACB985B858F5}" dt="2024-01-11T07:00:08.852" v="1647" actId="20577"/>
        <pc:sldMkLst>
          <pc:docMk/>
          <pc:sldMk cId="3706428732" sldId="260"/>
        </pc:sldMkLst>
        <pc:spChg chg="mod">
          <ac:chgData name="Nami Nhi" userId="3b670142fb9442e2" providerId="LiveId" clId="{4FF7E5C6-86D2-4E04-96E4-ACB985B858F5}" dt="2024-01-11T06:59:52.135" v="1619" actId="20577"/>
          <ac:spMkLst>
            <pc:docMk/>
            <pc:sldMk cId="3706428732" sldId="260"/>
            <ac:spMk id="14" creationId="{4DC13B05-84B2-451A-9E9E-20F2247A9EDD}"/>
          </ac:spMkLst>
        </pc:spChg>
        <pc:spChg chg="mod">
          <ac:chgData name="Nami Nhi" userId="3b670142fb9442e2" providerId="LiveId" clId="{4FF7E5C6-86D2-4E04-96E4-ACB985B858F5}" dt="2024-01-11T07:00:08.852" v="1647" actId="20577"/>
          <ac:spMkLst>
            <pc:docMk/>
            <pc:sldMk cId="3706428732" sldId="260"/>
            <ac:spMk id="15" creationId="{86579503-7339-43CB-9E71-0C922AFCCE17}"/>
          </ac:spMkLst>
        </pc:spChg>
      </pc:sldChg>
      <pc:sldChg chg="addSp delSp modSp mod">
        <pc:chgData name="Nami Nhi" userId="3b670142fb9442e2" providerId="LiveId" clId="{4FF7E5C6-86D2-4E04-96E4-ACB985B858F5}" dt="2024-01-11T07:00:37.255" v="1695" actId="20577"/>
        <pc:sldMkLst>
          <pc:docMk/>
          <pc:sldMk cId="2232226451" sldId="261"/>
        </pc:sldMkLst>
        <pc:spChg chg="mod">
          <ac:chgData name="Nami Nhi" userId="3b670142fb9442e2" providerId="LiveId" clId="{4FF7E5C6-86D2-4E04-96E4-ACB985B858F5}" dt="2024-01-10T16:29:37.966" v="267" actId="1076"/>
          <ac:spMkLst>
            <pc:docMk/>
            <pc:sldMk cId="2232226451" sldId="261"/>
            <ac:spMk id="2" creationId="{1F777FD2-DD95-48FA-8CC3-2EA8C11D4E98}"/>
          </ac:spMkLst>
        </pc:spChg>
        <pc:spChg chg="mod">
          <ac:chgData name="Nami Nhi" userId="3b670142fb9442e2" providerId="LiveId" clId="{4FF7E5C6-86D2-4E04-96E4-ACB985B858F5}" dt="2024-01-11T07:00:30.866" v="1667" actId="20577"/>
          <ac:spMkLst>
            <pc:docMk/>
            <pc:sldMk cId="2232226451" sldId="261"/>
            <ac:spMk id="14" creationId="{4DC13B05-84B2-451A-9E9E-20F2247A9EDD}"/>
          </ac:spMkLst>
        </pc:spChg>
        <pc:spChg chg="mod">
          <ac:chgData name="Nami Nhi" userId="3b670142fb9442e2" providerId="LiveId" clId="{4FF7E5C6-86D2-4E04-96E4-ACB985B858F5}" dt="2024-01-11T07:00:37.255" v="1695" actId="20577"/>
          <ac:spMkLst>
            <pc:docMk/>
            <pc:sldMk cId="2232226451" sldId="261"/>
            <ac:spMk id="15" creationId="{86579503-7339-43CB-9E71-0C922AFCCE17}"/>
          </ac:spMkLst>
        </pc:spChg>
        <pc:spChg chg="mod">
          <ac:chgData name="Nami Nhi" userId="3b670142fb9442e2" providerId="LiveId" clId="{4FF7E5C6-86D2-4E04-96E4-ACB985B858F5}" dt="2024-01-10T16:23:28.599" v="73" actId="14100"/>
          <ac:spMkLst>
            <pc:docMk/>
            <pc:sldMk cId="2232226451" sldId="261"/>
            <ac:spMk id="27" creationId="{8E267F7B-60D9-4525-B781-480E95FB4664}"/>
          </ac:spMkLst>
        </pc:spChg>
        <pc:spChg chg="mod">
          <ac:chgData name="Nami Nhi" userId="3b670142fb9442e2" providerId="LiveId" clId="{4FF7E5C6-86D2-4E04-96E4-ACB985B858F5}" dt="2024-01-10T16:25:24.662" v="191" actId="20577"/>
          <ac:spMkLst>
            <pc:docMk/>
            <pc:sldMk cId="2232226451" sldId="261"/>
            <ac:spMk id="28" creationId="{B72648C9-3E6B-4AED-ADC0-ADC190ACEABE}"/>
          </ac:spMkLst>
        </pc:spChg>
        <pc:spChg chg="mod">
          <ac:chgData name="Nami Nhi" userId="3b670142fb9442e2" providerId="LiveId" clId="{4FF7E5C6-86D2-4E04-96E4-ACB985B858F5}" dt="2024-01-10T16:25:43.790" v="221" actId="14100"/>
          <ac:spMkLst>
            <pc:docMk/>
            <pc:sldMk cId="2232226451" sldId="261"/>
            <ac:spMk id="29" creationId="{DAEF1B47-D15D-4B83-8E44-72B7C870CA1D}"/>
          </ac:spMkLst>
        </pc:spChg>
        <pc:spChg chg="mod">
          <ac:chgData name="Nami Nhi" userId="3b670142fb9442e2" providerId="LiveId" clId="{4FF7E5C6-86D2-4E04-96E4-ACB985B858F5}" dt="2024-01-10T16:26:08.311" v="225" actId="14100"/>
          <ac:spMkLst>
            <pc:docMk/>
            <pc:sldMk cId="2232226451" sldId="261"/>
            <ac:spMk id="30" creationId="{7D0D47C3-1EC0-4B8C-97CB-A422BA89E2C0}"/>
          </ac:spMkLst>
        </pc:spChg>
        <pc:spChg chg="mod">
          <ac:chgData name="Nami Nhi" userId="3b670142fb9442e2" providerId="LiveId" clId="{4FF7E5C6-86D2-4E04-96E4-ACB985B858F5}" dt="2024-01-10T16:28:32.987" v="243" actId="20577"/>
          <ac:spMkLst>
            <pc:docMk/>
            <pc:sldMk cId="2232226451" sldId="261"/>
            <ac:spMk id="32" creationId="{3C477A62-DF18-48C5-9E0C-3D8D3B687B55}"/>
          </ac:spMkLst>
        </pc:spChg>
        <pc:spChg chg="mod">
          <ac:chgData name="Nami Nhi" userId="3b670142fb9442e2" providerId="LiveId" clId="{4FF7E5C6-86D2-4E04-96E4-ACB985B858F5}" dt="2024-01-10T16:28:44.202" v="253" actId="20577"/>
          <ac:spMkLst>
            <pc:docMk/>
            <pc:sldMk cId="2232226451" sldId="261"/>
            <ac:spMk id="33" creationId="{817660BE-E227-4A3E-BB88-B8E862FDABDC}"/>
          </ac:spMkLst>
        </pc:spChg>
        <pc:spChg chg="mod">
          <ac:chgData name="Nami Nhi" userId="3b670142fb9442e2" providerId="LiveId" clId="{4FF7E5C6-86D2-4E04-96E4-ACB985B858F5}" dt="2024-01-10T16:28:51.120" v="263" actId="20577"/>
          <ac:spMkLst>
            <pc:docMk/>
            <pc:sldMk cId="2232226451" sldId="261"/>
            <ac:spMk id="34" creationId="{BEAAAB84-2744-4927-BFB1-8D247A9A3F1E}"/>
          </ac:spMkLst>
        </pc:spChg>
        <pc:spChg chg="add del">
          <ac:chgData name="Nami Nhi" userId="3b670142fb9442e2" providerId="LiveId" clId="{4FF7E5C6-86D2-4E04-96E4-ACB985B858F5}" dt="2024-01-10T16:27:51.146" v="231" actId="22"/>
          <ac:spMkLst>
            <pc:docMk/>
            <pc:sldMk cId="2232226451" sldId="261"/>
            <ac:spMk id="83" creationId="{74E57B81-8008-43FC-9D6C-44C7C79844FA}"/>
          </ac:spMkLst>
        </pc:spChg>
        <pc:grpChg chg="del">
          <ac:chgData name="Nami Nhi" userId="3b670142fb9442e2" providerId="LiveId" clId="{4FF7E5C6-86D2-4E04-96E4-ACB985B858F5}" dt="2024-01-10T16:24:52.643" v="132" actId="478"/>
          <ac:grpSpMkLst>
            <pc:docMk/>
            <pc:sldMk cId="2232226451" sldId="261"/>
            <ac:grpSpMk id="39" creationId="{3994D411-3A99-4AE7-9E0D-861A3127AEFE}"/>
          </ac:grpSpMkLst>
        </pc:grpChg>
        <pc:grpChg chg="mod">
          <ac:chgData name="Nami Nhi" userId="3b670142fb9442e2" providerId="LiveId" clId="{4FF7E5C6-86D2-4E04-96E4-ACB985B858F5}" dt="2024-01-10T16:29:37.966" v="267" actId="1076"/>
          <ac:grpSpMkLst>
            <pc:docMk/>
            <pc:sldMk cId="2232226451" sldId="261"/>
            <ac:grpSpMk id="40" creationId="{E663BCC5-80EE-4742-A148-D5542F2148BB}"/>
          </ac:grpSpMkLst>
        </pc:grpChg>
        <pc:grpChg chg="mod">
          <ac:chgData name="Nami Nhi" userId="3b670142fb9442e2" providerId="LiveId" clId="{4FF7E5C6-86D2-4E04-96E4-ACB985B858F5}" dt="2024-01-10T16:29:37.966" v="267" actId="1076"/>
          <ac:grpSpMkLst>
            <pc:docMk/>
            <pc:sldMk cId="2232226451" sldId="261"/>
            <ac:grpSpMk id="41" creationId="{060625E5-1838-4ADB-BC3C-DF72C5959299}"/>
          </ac:grpSpMkLst>
        </pc:grpChg>
        <pc:grpChg chg="mod">
          <ac:chgData name="Nami Nhi" userId="3b670142fb9442e2" providerId="LiveId" clId="{4FF7E5C6-86D2-4E04-96E4-ACB985B858F5}" dt="2024-01-10T16:29:37.966" v="267" actId="1076"/>
          <ac:grpSpMkLst>
            <pc:docMk/>
            <pc:sldMk cId="2232226451" sldId="261"/>
            <ac:grpSpMk id="42" creationId="{BC39D921-EE07-430E-B554-30EA93C6D1DA}"/>
          </ac:grpSpMkLst>
        </pc:grpChg>
        <pc:picChg chg="del">
          <ac:chgData name="Nami Nhi" userId="3b670142fb9442e2" providerId="LiveId" clId="{4FF7E5C6-86D2-4E04-96E4-ACB985B858F5}" dt="2024-01-10T16:23:03.317" v="38" actId="478"/>
          <ac:picMkLst>
            <pc:docMk/>
            <pc:sldMk cId="2232226451" sldId="261"/>
            <ac:picMk id="38" creationId="{17057DF3-095E-4CCE-8F41-A44046BFEF96}"/>
          </ac:picMkLst>
        </pc:picChg>
      </pc:sldChg>
      <pc:sldChg chg="modSp mod">
        <pc:chgData name="Nami Nhi" userId="3b670142fb9442e2" providerId="LiveId" clId="{4FF7E5C6-86D2-4E04-96E4-ACB985B858F5}" dt="2024-01-11T07:00:49.045" v="1723" actId="20577"/>
        <pc:sldMkLst>
          <pc:docMk/>
          <pc:sldMk cId="2140902490" sldId="262"/>
        </pc:sldMkLst>
        <pc:spChg chg="mod">
          <ac:chgData name="Nami Nhi" userId="3b670142fb9442e2" providerId="LiveId" clId="{4FF7E5C6-86D2-4E04-96E4-ACB985B858F5}" dt="2024-01-10T16:35:33.783" v="468" actId="20577"/>
          <ac:spMkLst>
            <pc:docMk/>
            <pc:sldMk cId="2140902490" sldId="262"/>
            <ac:spMk id="2" creationId="{490726A9-DDE2-4C30-92BB-0D24A7E00C24}"/>
          </ac:spMkLst>
        </pc:spChg>
        <pc:spChg chg="mod">
          <ac:chgData name="Nami Nhi" userId="3b670142fb9442e2" providerId="LiveId" clId="{4FF7E5C6-86D2-4E04-96E4-ACB985B858F5}" dt="2024-01-10T16:32:32.086" v="434" actId="1076"/>
          <ac:spMkLst>
            <pc:docMk/>
            <pc:sldMk cId="2140902490" sldId="262"/>
            <ac:spMk id="10" creationId="{2033E5B0-F8BD-475B-AC09-7E8584B5D580}"/>
          </ac:spMkLst>
        </pc:spChg>
        <pc:spChg chg="mod">
          <ac:chgData name="Nami Nhi" userId="3b670142fb9442e2" providerId="LiveId" clId="{4FF7E5C6-86D2-4E04-96E4-ACB985B858F5}" dt="2024-01-10T16:30:04.819" v="287" actId="20577"/>
          <ac:spMkLst>
            <pc:docMk/>
            <pc:sldMk cId="2140902490" sldId="262"/>
            <ac:spMk id="14" creationId="{4DC13B05-84B2-451A-9E9E-20F2247A9EDD}"/>
          </ac:spMkLst>
        </pc:spChg>
        <pc:spChg chg="mod">
          <ac:chgData name="Nami Nhi" userId="3b670142fb9442e2" providerId="LiveId" clId="{4FF7E5C6-86D2-4E04-96E4-ACB985B858F5}" dt="2024-01-11T07:00:49.045" v="1723" actId="20577"/>
          <ac:spMkLst>
            <pc:docMk/>
            <pc:sldMk cId="2140902490" sldId="262"/>
            <ac:spMk id="15" creationId="{86579503-7339-43CB-9E71-0C922AFCCE17}"/>
          </ac:spMkLst>
        </pc:spChg>
      </pc:sldChg>
      <pc:sldChg chg="addSp delSp modSp mod">
        <pc:chgData name="Nami Nhi" userId="3b670142fb9442e2" providerId="LiveId" clId="{4FF7E5C6-86D2-4E04-96E4-ACB985B858F5}" dt="2024-01-11T07:01:01.455" v="1751" actId="20577"/>
        <pc:sldMkLst>
          <pc:docMk/>
          <pc:sldMk cId="2010917463" sldId="264"/>
        </pc:sldMkLst>
        <pc:spChg chg="add del mod">
          <ac:chgData name="Nami Nhi" userId="3b670142fb9442e2" providerId="LiveId" clId="{4FF7E5C6-86D2-4E04-96E4-ACB985B858F5}" dt="2024-01-10T16:38:53.726" v="528" actId="1076"/>
          <ac:spMkLst>
            <pc:docMk/>
            <pc:sldMk cId="2010917463" sldId="264"/>
            <ac:spMk id="2" creationId="{490726A9-DDE2-4C30-92BB-0D24A7E00C24}"/>
          </ac:spMkLst>
        </pc:spChg>
        <pc:spChg chg="mod">
          <ac:chgData name="Nami Nhi" userId="3b670142fb9442e2" providerId="LiveId" clId="{4FF7E5C6-86D2-4E04-96E4-ACB985B858F5}" dt="2024-01-10T16:39:30.206" v="531" actId="1076"/>
          <ac:spMkLst>
            <pc:docMk/>
            <pc:sldMk cId="2010917463" sldId="264"/>
            <ac:spMk id="10" creationId="{2033E5B0-F8BD-475B-AC09-7E8584B5D580}"/>
          </ac:spMkLst>
        </pc:spChg>
        <pc:spChg chg="mod">
          <ac:chgData name="Nami Nhi" userId="3b670142fb9442e2" providerId="LiveId" clId="{4FF7E5C6-86D2-4E04-96E4-ACB985B858F5}" dt="2024-01-10T16:34:25.884" v="454" actId="20577"/>
          <ac:spMkLst>
            <pc:docMk/>
            <pc:sldMk cId="2010917463" sldId="264"/>
            <ac:spMk id="14" creationId="{4DC13B05-84B2-451A-9E9E-20F2247A9EDD}"/>
          </ac:spMkLst>
        </pc:spChg>
        <pc:spChg chg="mod">
          <ac:chgData name="Nami Nhi" userId="3b670142fb9442e2" providerId="LiveId" clId="{4FF7E5C6-86D2-4E04-96E4-ACB985B858F5}" dt="2024-01-11T07:01:01.455" v="1751" actId="20577"/>
          <ac:spMkLst>
            <pc:docMk/>
            <pc:sldMk cId="2010917463" sldId="264"/>
            <ac:spMk id="15" creationId="{86579503-7339-43CB-9E71-0C922AFCCE17}"/>
          </ac:spMkLst>
        </pc:spChg>
        <pc:spChg chg="mod">
          <ac:chgData name="Nami Nhi" userId="3b670142fb9442e2" providerId="LiveId" clId="{4FF7E5C6-86D2-4E04-96E4-ACB985B858F5}" dt="2024-01-10T16:34:38.927" v="459"/>
          <ac:spMkLst>
            <pc:docMk/>
            <pc:sldMk cId="2010917463" sldId="264"/>
            <ac:spMk id="26" creationId="{73A3767B-B9D5-4303-BB2F-2FBF9F768AE3}"/>
          </ac:spMkLst>
        </pc:spChg>
      </pc:sldChg>
      <pc:sldChg chg="modSp mod">
        <pc:chgData name="Nami Nhi" userId="3b670142fb9442e2" providerId="LiveId" clId="{4FF7E5C6-86D2-4E04-96E4-ACB985B858F5}" dt="2024-01-10T17:02:33.586" v="829" actId="20577"/>
        <pc:sldMkLst>
          <pc:docMk/>
          <pc:sldMk cId="1196219651" sldId="265"/>
        </pc:sldMkLst>
        <pc:spChg chg="mod">
          <ac:chgData name="Nami Nhi" userId="3b670142fb9442e2" providerId="LiveId" clId="{4FF7E5C6-86D2-4E04-96E4-ACB985B858F5}" dt="2024-01-10T16:40:14.723" v="559" actId="20577"/>
          <ac:spMkLst>
            <pc:docMk/>
            <pc:sldMk cId="1196219651" sldId="265"/>
            <ac:spMk id="15" creationId="{86579503-7339-43CB-9E71-0C922AFCCE17}"/>
          </ac:spMkLst>
        </pc:spChg>
        <pc:spChg chg="mod">
          <ac:chgData name="Nami Nhi" userId="3b670142fb9442e2" providerId="LiveId" clId="{4FF7E5C6-86D2-4E04-96E4-ACB985B858F5}" dt="2024-01-10T17:02:12.631" v="757" actId="14100"/>
          <ac:spMkLst>
            <pc:docMk/>
            <pc:sldMk cId="1196219651" sldId="265"/>
            <ac:spMk id="78" creationId="{C6076DE4-4E20-4790-861E-5DA9490CD4C4}"/>
          </ac:spMkLst>
        </pc:spChg>
        <pc:spChg chg="mod">
          <ac:chgData name="Nami Nhi" userId="3b670142fb9442e2" providerId="LiveId" clId="{4FF7E5C6-86D2-4E04-96E4-ACB985B858F5}" dt="2024-01-10T17:02:24.414" v="794" actId="14100"/>
          <ac:spMkLst>
            <pc:docMk/>
            <pc:sldMk cId="1196219651" sldId="265"/>
            <ac:spMk id="91" creationId="{61CEE29C-0505-4D03-8523-A0109064F2BB}"/>
          </ac:spMkLst>
        </pc:spChg>
        <pc:spChg chg="mod">
          <ac:chgData name="Nami Nhi" userId="3b670142fb9442e2" providerId="LiveId" clId="{4FF7E5C6-86D2-4E04-96E4-ACB985B858F5}" dt="2024-01-10T17:02:28.816" v="809" actId="20577"/>
          <ac:spMkLst>
            <pc:docMk/>
            <pc:sldMk cId="1196219651" sldId="265"/>
            <ac:spMk id="92" creationId="{12BC98BF-653A-465B-82BF-F2CCA2710E2B}"/>
          </ac:spMkLst>
        </pc:spChg>
        <pc:spChg chg="mod">
          <ac:chgData name="Nami Nhi" userId="3b670142fb9442e2" providerId="LiveId" clId="{4FF7E5C6-86D2-4E04-96E4-ACB985B858F5}" dt="2024-01-10T17:02:33.586" v="829" actId="20577"/>
          <ac:spMkLst>
            <pc:docMk/>
            <pc:sldMk cId="1196219651" sldId="265"/>
            <ac:spMk id="93" creationId="{03EA1DB0-D32F-468A-9EFD-84F72373EE95}"/>
          </ac:spMkLst>
        </pc:spChg>
      </pc:sldChg>
      <pc:sldChg chg="modSp mod">
        <pc:chgData name="Nami Nhi" userId="3b670142fb9442e2" providerId="LiveId" clId="{4FF7E5C6-86D2-4E04-96E4-ACB985B858F5}" dt="2024-01-10T16:50:12.439" v="713" actId="20577"/>
        <pc:sldMkLst>
          <pc:docMk/>
          <pc:sldMk cId="1870555726" sldId="266"/>
        </pc:sldMkLst>
        <pc:spChg chg="mod">
          <ac:chgData name="Nami Nhi" userId="3b670142fb9442e2" providerId="LiveId" clId="{4FF7E5C6-86D2-4E04-96E4-ACB985B858F5}" dt="2024-01-10T16:48:03.089" v="631" actId="20577"/>
          <ac:spMkLst>
            <pc:docMk/>
            <pc:sldMk cId="1870555726" sldId="266"/>
            <ac:spMk id="15" creationId="{86579503-7339-43CB-9E71-0C922AFCCE17}"/>
          </ac:spMkLst>
        </pc:spChg>
        <pc:spChg chg="mod">
          <ac:chgData name="Nami Nhi" userId="3b670142fb9442e2" providerId="LiveId" clId="{4FF7E5C6-86D2-4E04-96E4-ACB985B858F5}" dt="2024-01-10T16:45:27.431" v="603" actId="14100"/>
          <ac:spMkLst>
            <pc:docMk/>
            <pc:sldMk cId="1870555726" sldId="266"/>
            <ac:spMk id="78" creationId="{C6076DE4-4E20-4790-861E-5DA9490CD4C4}"/>
          </ac:spMkLst>
        </pc:spChg>
        <pc:spChg chg="mod">
          <ac:chgData name="Nami Nhi" userId="3b670142fb9442e2" providerId="LiveId" clId="{4FF7E5C6-86D2-4E04-96E4-ACB985B858F5}" dt="2024-01-10T16:50:04.126" v="678" actId="14100"/>
          <ac:spMkLst>
            <pc:docMk/>
            <pc:sldMk cId="1870555726" sldId="266"/>
            <ac:spMk id="91" creationId="{61CEE29C-0505-4D03-8523-A0109064F2BB}"/>
          </ac:spMkLst>
        </pc:spChg>
        <pc:spChg chg="mod">
          <ac:chgData name="Nami Nhi" userId="3b670142fb9442e2" providerId="LiveId" clId="{4FF7E5C6-86D2-4E04-96E4-ACB985B858F5}" dt="2024-01-10T16:50:07.594" v="693" actId="20577"/>
          <ac:spMkLst>
            <pc:docMk/>
            <pc:sldMk cId="1870555726" sldId="266"/>
            <ac:spMk id="92" creationId="{12BC98BF-653A-465B-82BF-F2CCA2710E2B}"/>
          </ac:spMkLst>
        </pc:spChg>
        <pc:spChg chg="mod">
          <ac:chgData name="Nami Nhi" userId="3b670142fb9442e2" providerId="LiveId" clId="{4FF7E5C6-86D2-4E04-96E4-ACB985B858F5}" dt="2024-01-10T16:50:12.439" v="713" actId="20577"/>
          <ac:spMkLst>
            <pc:docMk/>
            <pc:sldMk cId="1870555726" sldId="266"/>
            <ac:spMk id="93" creationId="{03EA1DB0-D32F-468A-9EFD-84F72373EE95}"/>
          </ac:spMkLst>
        </pc:spChg>
      </pc:sldChg>
      <pc:sldChg chg="modSp mod">
        <pc:chgData name="Nami Nhi" userId="3b670142fb9442e2" providerId="LiveId" clId="{4FF7E5C6-86D2-4E04-96E4-ACB985B858F5}" dt="2024-01-11T07:01:17.845" v="1799" actId="20577"/>
        <pc:sldMkLst>
          <pc:docMk/>
          <pc:sldMk cId="1709846838" sldId="267"/>
        </pc:sldMkLst>
        <pc:spChg chg="mod">
          <ac:chgData name="Nami Nhi" userId="3b670142fb9442e2" providerId="LiveId" clId="{4FF7E5C6-86D2-4E04-96E4-ACB985B858F5}" dt="2024-01-11T07:01:11.587" v="1771" actId="20577"/>
          <ac:spMkLst>
            <pc:docMk/>
            <pc:sldMk cId="1709846838" sldId="267"/>
            <ac:spMk id="71" creationId="{32E2307D-ADCD-4FDA-87F4-42060F35E90E}"/>
          </ac:spMkLst>
        </pc:spChg>
        <pc:spChg chg="mod">
          <ac:chgData name="Nami Nhi" userId="3b670142fb9442e2" providerId="LiveId" clId="{4FF7E5C6-86D2-4E04-96E4-ACB985B858F5}" dt="2024-01-11T07:01:17.845" v="1799" actId="20577"/>
          <ac:spMkLst>
            <pc:docMk/>
            <pc:sldMk cId="1709846838" sldId="267"/>
            <ac:spMk id="98" creationId="{A25EB61D-C884-48E3-9FFF-4BC953C5DC32}"/>
          </ac:spMkLst>
        </pc:spChg>
      </pc:sldChg>
      <pc:sldChg chg="modSp mod">
        <pc:chgData name="Nami Nhi" userId="3b670142fb9442e2" providerId="LiveId" clId="{4FF7E5C6-86D2-4E04-96E4-ACB985B858F5}" dt="2024-01-11T07:01:31.845" v="1845" actId="20577"/>
        <pc:sldMkLst>
          <pc:docMk/>
          <pc:sldMk cId="95062756" sldId="268"/>
        </pc:sldMkLst>
        <pc:spChg chg="mod">
          <ac:chgData name="Nami Nhi" userId="3b670142fb9442e2" providerId="LiveId" clId="{4FF7E5C6-86D2-4E04-96E4-ACB985B858F5}" dt="2024-01-11T07:01:24.570" v="1819" actId="20577"/>
          <ac:spMkLst>
            <pc:docMk/>
            <pc:sldMk cId="95062756" sldId="268"/>
            <ac:spMk id="10" creationId="{B66BF080-AC41-45F8-926E-42E2F55E77AD}"/>
          </ac:spMkLst>
        </pc:spChg>
        <pc:spChg chg="mod">
          <ac:chgData name="Nami Nhi" userId="3b670142fb9442e2" providerId="LiveId" clId="{4FF7E5C6-86D2-4E04-96E4-ACB985B858F5}" dt="2024-01-11T07:01:31.845" v="1845" actId="20577"/>
          <ac:spMkLst>
            <pc:docMk/>
            <pc:sldMk cId="95062756" sldId="268"/>
            <ac:spMk id="11" creationId="{35C09C11-09D1-445E-9820-8D5BDCA45D22}"/>
          </ac:spMkLst>
        </pc:spChg>
      </pc:sldChg>
      <pc:sldChg chg="addSp delSp modSp mod modAnim">
        <pc:chgData name="Nami Nhi" userId="3b670142fb9442e2" providerId="LiveId" clId="{4FF7E5C6-86D2-4E04-96E4-ACB985B858F5}" dt="2024-01-11T07:02:11.295" v="1915" actId="20577"/>
        <pc:sldMkLst>
          <pc:docMk/>
          <pc:sldMk cId="329346538" sldId="269"/>
        </pc:sldMkLst>
        <pc:spChg chg="mod">
          <ac:chgData name="Nami Nhi" userId="3b670142fb9442e2" providerId="LiveId" clId="{4FF7E5C6-86D2-4E04-96E4-ACB985B858F5}" dt="2024-01-10T17:04:18.647" v="873" actId="14100"/>
          <ac:spMkLst>
            <pc:docMk/>
            <pc:sldMk cId="329346538" sldId="269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0T17:10:04.980" v="897" actId="1076"/>
          <ac:spMkLst>
            <pc:docMk/>
            <pc:sldMk cId="329346538" sldId="269"/>
            <ac:spMk id="4" creationId="{1919A483-5A4E-4EC9-B7B7-520120F1F8B5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10" creationId="{52001904-A036-473E-B6A8-187258424E7E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11" creationId="{C8875EFA-5FC7-4C4D-8353-23A9E4F4CF1C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12" creationId="{F3AE6E38-F055-4DAC-BBEE-B48B48513A24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13" creationId="{A19CB3CB-453F-4CB7-B492-76E77ADCC0A8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15" creationId="{D964EF94-EA59-4471-A8D0-F885FE3720D3}"/>
          </ac:spMkLst>
        </pc:spChg>
        <pc:spChg chg="mod">
          <ac:chgData name="Nami Nhi" userId="3b670142fb9442e2" providerId="LiveId" clId="{4FF7E5C6-86D2-4E04-96E4-ACB985B858F5}" dt="2024-01-11T07:01:57.789" v="1880" actId="20577"/>
          <ac:spMkLst>
            <pc:docMk/>
            <pc:sldMk cId="329346538" sldId="269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2:06.620" v="1895" actId="20577"/>
          <ac:spMkLst>
            <pc:docMk/>
            <pc:sldMk cId="329346538" sldId="269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2:11.295" v="1915" actId="20577"/>
          <ac:spMkLst>
            <pc:docMk/>
            <pc:sldMk cId="329346538" sldId="269"/>
            <ac:spMk id="18" creationId="{BBD1F686-8464-4510-AC0A-AF054D9756C3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19" creationId="{F21B343F-402B-4D56-8525-D4124FB05F08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21" creationId="{1FF70A6C-9FF7-4AA0-A828-9B27F59EA05C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22" creationId="{1BB42DE2-B8CE-41C5-9251-C4280A6631A0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24" creationId="{38377EA0-9D26-4A63-B0BE-FAB8E953DEFA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25" creationId="{66FD8E6E-CCBF-460B-B80E-131CC3976402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27" creationId="{C5C005D5-AB8F-4D04-918C-121D996CA3B0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28" creationId="{51966250-22B0-43CF-9392-C5964A78C588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30" creationId="{64D949CE-1DBC-466F-BA95-E3233E9F82D3}"/>
          </ac:spMkLst>
        </pc:spChg>
        <pc:spChg chg="mod">
          <ac:chgData name="Nami Nhi" userId="3b670142fb9442e2" providerId="LiveId" clId="{4FF7E5C6-86D2-4E04-96E4-ACB985B858F5}" dt="2024-01-10T17:07:16.377" v="874"/>
          <ac:spMkLst>
            <pc:docMk/>
            <pc:sldMk cId="329346538" sldId="269"/>
            <ac:spMk id="31" creationId="{0D90BCDE-D0B3-46A8-9A81-489B26D06C7D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32" creationId="{AB9606A1-3A39-4A6B-BB9C-164B41426102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33" creationId="{1FB0DC7B-953F-4EC0-942C-1A006A5E86D5}"/>
          </ac:spMkLst>
        </pc:spChg>
        <pc:spChg chg="add del mod">
          <ac:chgData name="Nami Nhi" userId="3b670142fb9442e2" providerId="LiveId" clId="{4FF7E5C6-86D2-4E04-96E4-ACB985B858F5}" dt="2024-01-10T17:07:21.321" v="875"/>
          <ac:spMkLst>
            <pc:docMk/>
            <pc:sldMk cId="329346538" sldId="269"/>
            <ac:spMk id="34" creationId="{0235C575-937F-4F62-A9A5-521D6304D7E1}"/>
          </ac:spMkLst>
        </pc:spChg>
        <pc:spChg chg="add mod">
          <ac:chgData name="Nami Nhi" userId="3b670142fb9442e2" providerId="LiveId" clId="{4FF7E5C6-86D2-4E04-96E4-ACB985B858F5}" dt="2024-01-10T17:08:49.774" v="889" actId="14100"/>
          <ac:spMkLst>
            <pc:docMk/>
            <pc:sldMk cId="329346538" sldId="269"/>
            <ac:spMk id="35" creationId="{99494770-BCB0-4B2B-8D6D-09D57E0C05CE}"/>
          </ac:spMkLst>
        </pc:spChg>
        <pc:spChg chg="add 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36" creationId="{461D2703-ECC2-417F-986E-3E15812829B0}"/>
          </ac:spMkLst>
        </pc:spChg>
        <pc:spChg chg="add mod">
          <ac:chgData name="Nami Nhi" userId="3b670142fb9442e2" providerId="LiveId" clId="{4FF7E5C6-86D2-4E04-96E4-ACB985B858F5}" dt="2024-01-10T17:10:22.326" v="898" actId="1076"/>
          <ac:spMkLst>
            <pc:docMk/>
            <pc:sldMk cId="329346538" sldId="269"/>
            <ac:spMk id="37" creationId="{D28B5D6F-DD2F-431F-8695-8660E682CCF3}"/>
          </ac:spMkLst>
        </pc:spChg>
        <pc:spChg chg="add mod">
          <ac:chgData name="Nami Nhi" userId="3b670142fb9442e2" providerId="LiveId" clId="{4FF7E5C6-86D2-4E04-96E4-ACB985B858F5}" dt="2024-01-10T17:09:50.735" v="893" actId="1076"/>
          <ac:spMkLst>
            <pc:docMk/>
            <pc:sldMk cId="329346538" sldId="269"/>
            <ac:spMk id="38" creationId="{3AAEC991-AE75-4778-95D5-A896D2097B67}"/>
          </ac:spMkLst>
        </pc:spChg>
        <pc:spChg chg="add mod">
          <ac:chgData name="Nami Nhi" userId="3b670142fb9442e2" providerId="LiveId" clId="{4FF7E5C6-86D2-4E04-96E4-ACB985B858F5}" dt="2024-01-10T17:09:17.374" v="890" actId="1076"/>
          <ac:spMkLst>
            <pc:docMk/>
            <pc:sldMk cId="329346538" sldId="269"/>
            <ac:spMk id="39" creationId="{A4E9F39B-8519-4BD9-AA2F-6566BA5449D7}"/>
          </ac:spMkLst>
        </pc:spChg>
        <pc:spChg chg="add mod">
          <ac:chgData name="Nami Nhi" userId="3b670142fb9442e2" providerId="LiveId" clId="{4FF7E5C6-86D2-4E04-96E4-ACB985B858F5}" dt="2024-01-10T17:12:16.470" v="910" actId="14100"/>
          <ac:spMkLst>
            <pc:docMk/>
            <pc:sldMk cId="329346538" sldId="269"/>
            <ac:spMk id="40" creationId="{A1DAB561-5C95-4DDC-B287-5F343FACEB89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42" creationId="{DE0E253B-5D38-440D-A432-B254EDBCD2FA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43" creationId="{A708BD31-58F1-4A35-946E-12E2AA549BE2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45" creationId="{F49E671F-84E5-41C8-8E48-3C3053BBE1E1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46" creationId="{BC80227B-7FF8-4D58-B4DB-4ABE28296E0B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48" creationId="{ED905AC1-4C58-468C-A6E9-B43E4C5F2D1C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49" creationId="{131ECFA7-02E8-43EC-9E63-CF2A3CD6639A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51" creationId="{D6536571-A5D8-49F6-9777-612AE17A4F69}"/>
          </ac:spMkLst>
        </pc:spChg>
        <pc:spChg chg="mod">
          <ac:chgData name="Nami Nhi" userId="3b670142fb9442e2" providerId="LiveId" clId="{4FF7E5C6-86D2-4E04-96E4-ACB985B858F5}" dt="2024-01-10T17:07:26.336" v="876"/>
          <ac:spMkLst>
            <pc:docMk/>
            <pc:sldMk cId="329346538" sldId="269"/>
            <ac:spMk id="52" creationId="{988EC71C-7555-4E7C-A7B1-F636B4B52E6A}"/>
          </ac:spMkLst>
        </pc:spChg>
        <pc:spChg chg="add mod">
          <ac:chgData name="Nami Nhi" userId="3b670142fb9442e2" providerId="LiveId" clId="{4FF7E5C6-86D2-4E04-96E4-ACB985B858F5}" dt="2024-01-10T17:12:19.055" v="911" actId="14100"/>
          <ac:spMkLst>
            <pc:docMk/>
            <pc:sldMk cId="329346538" sldId="269"/>
            <ac:spMk id="53" creationId="{7A8508CC-86AC-4056-A793-5840D37D8E26}"/>
          </ac:spMkLst>
        </pc:spChg>
        <pc:spChg chg="add mod">
          <ac:chgData name="Nami Nhi" userId="3b670142fb9442e2" providerId="LiveId" clId="{4FF7E5C6-86D2-4E04-96E4-ACB985B858F5}" dt="2024-01-10T17:12:21.590" v="912" actId="14100"/>
          <ac:spMkLst>
            <pc:docMk/>
            <pc:sldMk cId="329346538" sldId="269"/>
            <ac:spMk id="54" creationId="{9BFFD5A0-F27E-4F7E-8226-05ABB7A9B457}"/>
          </ac:spMkLst>
        </pc:spChg>
        <pc:spChg chg="add mod">
          <ac:chgData name="Nami Nhi" userId="3b670142fb9442e2" providerId="LiveId" clId="{4FF7E5C6-86D2-4E04-96E4-ACB985B858F5}" dt="2024-01-10T17:12:38.599" v="913" actId="14100"/>
          <ac:spMkLst>
            <pc:docMk/>
            <pc:sldMk cId="329346538" sldId="269"/>
            <ac:spMk id="55" creationId="{96CA0404-A48D-49C9-AD72-EE9CF11B24B5}"/>
          </ac:spMkLst>
        </pc:spChg>
        <pc:grpChg chg="add del mod">
          <ac:chgData name="Nami Nhi" userId="3b670142fb9442e2" providerId="LiveId" clId="{4FF7E5C6-86D2-4E04-96E4-ACB985B858F5}" dt="2024-01-10T17:07:21.321" v="875"/>
          <ac:grpSpMkLst>
            <pc:docMk/>
            <pc:sldMk cId="329346538" sldId="269"/>
            <ac:grpSpMk id="20" creationId="{85608D96-EC77-4D7E-B430-FB6B57F489F2}"/>
          </ac:grpSpMkLst>
        </pc:grpChg>
        <pc:grpChg chg="add del mod">
          <ac:chgData name="Nami Nhi" userId="3b670142fb9442e2" providerId="LiveId" clId="{4FF7E5C6-86D2-4E04-96E4-ACB985B858F5}" dt="2024-01-10T17:07:21.321" v="875"/>
          <ac:grpSpMkLst>
            <pc:docMk/>
            <pc:sldMk cId="329346538" sldId="269"/>
            <ac:grpSpMk id="23" creationId="{2CF75540-673A-4727-A461-3B79105C6D60}"/>
          </ac:grpSpMkLst>
        </pc:grpChg>
        <pc:grpChg chg="add del mod">
          <ac:chgData name="Nami Nhi" userId="3b670142fb9442e2" providerId="LiveId" clId="{4FF7E5C6-86D2-4E04-96E4-ACB985B858F5}" dt="2024-01-10T17:07:21.321" v="875"/>
          <ac:grpSpMkLst>
            <pc:docMk/>
            <pc:sldMk cId="329346538" sldId="269"/>
            <ac:grpSpMk id="26" creationId="{DB0A8184-588A-430D-A172-6767431C2064}"/>
          </ac:grpSpMkLst>
        </pc:grpChg>
        <pc:grpChg chg="add del mod">
          <ac:chgData name="Nami Nhi" userId="3b670142fb9442e2" providerId="LiveId" clId="{4FF7E5C6-86D2-4E04-96E4-ACB985B858F5}" dt="2024-01-10T17:07:21.321" v="875"/>
          <ac:grpSpMkLst>
            <pc:docMk/>
            <pc:sldMk cId="329346538" sldId="269"/>
            <ac:grpSpMk id="29" creationId="{445C087F-C8C4-466A-96F5-3D106EF45633}"/>
          </ac:grpSpMkLst>
        </pc:grpChg>
        <pc:grpChg chg="add mod">
          <ac:chgData name="Nami Nhi" userId="3b670142fb9442e2" providerId="LiveId" clId="{4FF7E5C6-86D2-4E04-96E4-ACB985B858F5}" dt="2024-01-10T17:07:26.336" v="876"/>
          <ac:grpSpMkLst>
            <pc:docMk/>
            <pc:sldMk cId="329346538" sldId="269"/>
            <ac:grpSpMk id="41" creationId="{FE58ED73-E353-4E87-A78B-51EC722ECB14}"/>
          </ac:grpSpMkLst>
        </pc:grpChg>
        <pc:grpChg chg="add mod">
          <ac:chgData name="Nami Nhi" userId="3b670142fb9442e2" providerId="LiveId" clId="{4FF7E5C6-86D2-4E04-96E4-ACB985B858F5}" dt="2024-01-10T17:10:22.326" v="898" actId="1076"/>
          <ac:grpSpMkLst>
            <pc:docMk/>
            <pc:sldMk cId="329346538" sldId="269"/>
            <ac:grpSpMk id="44" creationId="{8F86859A-461B-4DA8-B29D-92E2413DA1BB}"/>
          </ac:grpSpMkLst>
        </pc:grpChg>
        <pc:grpChg chg="add mod">
          <ac:chgData name="Nami Nhi" userId="3b670142fb9442e2" providerId="LiveId" clId="{4FF7E5C6-86D2-4E04-96E4-ACB985B858F5}" dt="2024-01-10T17:09:50.735" v="893" actId="1076"/>
          <ac:grpSpMkLst>
            <pc:docMk/>
            <pc:sldMk cId="329346538" sldId="269"/>
            <ac:grpSpMk id="47" creationId="{F01E7F74-E628-4E13-9E68-4FA3B72CA182}"/>
          </ac:grpSpMkLst>
        </pc:grpChg>
        <pc:grpChg chg="add mod">
          <ac:chgData name="Nami Nhi" userId="3b670142fb9442e2" providerId="LiveId" clId="{4FF7E5C6-86D2-4E04-96E4-ACB985B858F5}" dt="2024-01-10T17:09:17.374" v="890" actId="1076"/>
          <ac:grpSpMkLst>
            <pc:docMk/>
            <pc:sldMk cId="329346538" sldId="269"/>
            <ac:grpSpMk id="50" creationId="{CC27D9DD-7C94-4011-823C-B26009D338AA}"/>
          </ac:grpSpMkLst>
        </pc:grpChg>
      </pc:sldChg>
      <pc:sldChg chg="addSp delSp modSp mod">
        <pc:chgData name="Nami Nhi" userId="3b670142fb9442e2" providerId="LiveId" clId="{4FF7E5C6-86D2-4E04-96E4-ACB985B858F5}" dt="2024-01-11T07:03:37.195" v="2003" actId="20577"/>
        <pc:sldMkLst>
          <pc:docMk/>
          <pc:sldMk cId="361492196" sldId="270"/>
        </pc:sldMkLst>
        <pc:spChg chg="mod">
          <ac:chgData name="Nami Nhi" userId="3b670142fb9442e2" providerId="LiveId" clId="{4FF7E5C6-86D2-4E04-96E4-ACB985B858F5}" dt="2024-01-11T07:03:05.491" v="1968" actId="1076"/>
          <ac:spMkLst>
            <pc:docMk/>
            <pc:sldMk cId="361492196" sldId="270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6:34:41.185" v="973"/>
          <ac:spMkLst>
            <pc:docMk/>
            <pc:sldMk cId="361492196" sldId="270"/>
            <ac:spMk id="5" creationId="{F2D57CDC-04D2-40FD-979D-9CD218723264}"/>
          </ac:spMkLst>
        </pc:spChg>
        <pc:spChg chg="add mod">
          <ac:chgData name="Nami Nhi" userId="3b670142fb9442e2" providerId="LiveId" clId="{4FF7E5C6-86D2-4E04-96E4-ACB985B858F5}" dt="2024-01-11T06:37:22.886" v="1017" actId="1076"/>
          <ac:spMkLst>
            <pc:docMk/>
            <pc:sldMk cId="361492196" sldId="270"/>
            <ac:spMk id="10" creationId="{3C9AB43A-25BB-4675-8F35-1C1326A05EFA}"/>
          </ac:spMkLst>
        </pc:spChg>
        <pc:spChg chg="mod">
          <ac:chgData name="Nami Nhi" userId="3b670142fb9442e2" providerId="LiveId" clId="{4FF7E5C6-86D2-4E04-96E4-ACB985B858F5}" dt="2024-01-11T06:36:48.276" v="1013" actId="1076"/>
          <ac:spMkLst>
            <pc:docMk/>
            <pc:sldMk cId="361492196" sldId="270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3:19.065" v="1983" actId="20577"/>
          <ac:spMkLst>
            <pc:docMk/>
            <pc:sldMk cId="361492196" sldId="270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3:37.195" v="2003" actId="20577"/>
          <ac:spMkLst>
            <pc:docMk/>
            <pc:sldMk cId="361492196" sldId="270"/>
            <ac:spMk id="18" creationId="{BBD1F686-8464-4510-AC0A-AF054D9756C3}"/>
          </ac:spMkLst>
        </pc:spChg>
        <pc:picChg chg="add del mod">
          <ac:chgData name="Nami Nhi" userId="3b670142fb9442e2" providerId="LiveId" clId="{4FF7E5C6-86D2-4E04-96E4-ACB985B858F5}" dt="2024-01-11T06:40:12.576" v="1177" actId="478"/>
          <ac:picMkLst>
            <pc:docMk/>
            <pc:sldMk cId="361492196" sldId="270"/>
            <ac:picMk id="6" creationId="{F54BCD5C-46CE-4D69-8418-7BE522F837A0}"/>
          </ac:picMkLst>
        </pc:picChg>
        <pc:picChg chg="add mod">
          <ac:chgData name="Nami Nhi" userId="3b670142fb9442e2" providerId="LiveId" clId="{4FF7E5C6-86D2-4E04-96E4-ACB985B858F5}" dt="2024-01-11T06:42:04.275" v="1180" actId="14100"/>
          <ac:picMkLst>
            <pc:docMk/>
            <pc:sldMk cId="361492196" sldId="270"/>
            <ac:picMk id="8" creationId="{FA4B333B-60CE-4796-A23C-16E4BC9BEA7B}"/>
          </ac:picMkLst>
        </pc:picChg>
      </pc:sldChg>
      <pc:sldChg chg="addSp modSp mod">
        <pc:chgData name="Nami Nhi" userId="3b670142fb9442e2" providerId="LiveId" clId="{4FF7E5C6-86D2-4E04-96E4-ACB985B858F5}" dt="2024-01-11T07:12:35.168" v="2622" actId="1076"/>
        <pc:sldMkLst>
          <pc:docMk/>
          <pc:sldMk cId="3635933074" sldId="271"/>
        </pc:sldMkLst>
        <pc:spChg chg="mod">
          <ac:chgData name="Nami Nhi" userId="3b670142fb9442e2" providerId="LiveId" clId="{4FF7E5C6-86D2-4E04-96E4-ACB985B858F5}" dt="2024-01-11T07:07:52.045" v="2466" actId="14100"/>
          <ac:spMkLst>
            <pc:docMk/>
            <pc:sldMk cId="3635933074" sldId="271"/>
            <ac:spMk id="2" creationId="{531EC2D3-3924-4E4B-B3FD-D31A6BC377D0}"/>
          </ac:spMkLst>
        </pc:spChg>
        <pc:spChg chg="add mod">
          <ac:chgData name="Nami Nhi" userId="3b670142fb9442e2" providerId="LiveId" clId="{4FF7E5C6-86D2-4E04-96E4-ACB985B858F5}" dt="2024-01-11T07:12:35.168" v="2622" actId="1076"/>
          <ac:spMkLst>
            <pc:docMk/>
            <pc:sldMk cId="3635933074" sldId="271"/>
            <ac:spMk id="12" creationId="{F91A858B-284A-49E6-882C-173461ADBD86}"/>
          </ac:spMkLst>
        </pc:spChg>
        <pc:spChg chg="mod">
          <ac:chgData name="Nami Nhi" userId="3b670142fb9442e2" providerId="LiveId" clId="{4FF7E5C6-86D2-4E04-96E4-ACB985B858F5}" dt="2024-01-11T07:08:09.331" v="2485" actId="20577"/>
          <ac:spMkLst>
            <pc:docMk/>
            <pc:sldMk cId="3635933074" sldId="271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11:16.965" v="2593" actId="1076"/>
          <ac:spMkLst>
            <pc:docMk/>
            <pc:sldMk cId="3635933074" sldId="271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8:16.185" v="2505" actId="20577"/>
          <ac:spMkLst>
            <pc:docMk/>
            <pc:sldMk cId="3635933074" sldId="271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7:12:27.596" v="2621" actId="14100"/>
          <ac:picMkLst>
            <pc:docMk/>
            <pc:sldMk cId="3635933074" sldId="271"/>
            <ac:picMk id="6" creationId="{316D442F-E29B-40A0-BB99-CA33E8DA357B}"/>
          </ac:picMkLst>
        </pc:picChg>
      </pc:sldChg>
      <pc:sldChg chg="addSp modSp mod modAnim">
        <pc:chgData name="Nami Nhi" userId="3b670142fb9442e2" providerId="LiveId" clId="{4FF7E5C6-86D2-4E04-96E4-ACB985B858F5}" dt="2024-01-11T08:03:20.835" v="3138" actId="1076"/>
        <pc:sldMkLst>
          <pc:docMk/>
          <pc:sldMk cId="2532166129" sldId="272"/>
        </pc:sldMkLst>
        <pc:spChg chg="mod">
          <ac:chgData name="Nami Nhi" userId="3b670142fb9442e2" providerId="LiveId" clId="{4FF7E5C6-86D2-4E04-96E4-ACB985B858F5}" dt="2024-01-11T07:09:11.335" v="2539" actId="1076"/>
          <ac:spMkLst>
            <pc:docMk/>
            <pc:sldMk cId="2532166129" sldId="272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7:57:28.405" v="2957" actId="1076"/>
          <ac:spMkLst>
            <pc:docMk/>
            <pc:sldMk cId="2532166129" sldId="272"/>
            <ac:spMk id="14" creationId="{BF3E3E4F-C4AB-4AF4-8ADD-463D71946B4D}"/>
          </ac:spMkLst>
        </pc:spChg>
        <pc:spChg chg="mod">
          <ac:chgData name="Nami Nhi" userId="3b670142fb9442e2" providerId="LiveId" clId="{4FF7E5C6-86D2-4E04-96E4-ACB985B858F5}" dt="2024-01-11T07:09:25.795" v="2558" actId="20577"/>
          <ac:spMkLst>
            <pc:docMk/>
            <pc:sldMk cId="2532166129" sldId="272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9:40.189" v="2575" actId="14100"/>
          <ac:spMkLst>
            <pc:docMk/>
            <pc:sldMk cId="2532166129" sldId="272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8:03:20.835" v="3138" actId="1076"/>
          <ac:spMkLst>
            <pc:docMk/>
            <pc:sldMk cId="2532166129" sldId="272"/>
            <ac:spMk id="18" creationId="{BBD1F686-8464-4510-AC0A-AF054D9756C3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20" creationId="{F8A4CC73-4C90-4D27-8808-98D6C0C7E4E8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21" creationId="{3FAC2C64-94B5-493F-9A54-6ED775AE6A0E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22" creationId="{F0496015-E4E7-4CCD-ADF2-C99A413CFF17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23" creationId="{37C622D9-F8B1-402A-A0EC-2EEE0181EFD9}"/>
          </ac:spMkLst>
        </pc:spChg>
        <pc:spChg chg="add mod">
          <ac:chgData name="Nami Nhi" userId="3b670142fb9442e2" providerId="LiveId" clId="{4FF7E5C6-86D2-4E04-96E4-ACB985B858F5}" dt="2024-01-11T08:02:21.905" v="3131" actId="122"/>
          <ac:spMkLst>
            <pc:docMk/>
            <pc:sldMk cId="2532166129" sldId="272"/>
            <ac:spMk id="24" creationId="{A3CF1076-C0B3-4204-8016-42871DE61B42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25" creationId="{6F8AD05B-E574-4F4D-B092-8F2D61EA024A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26" creationId="{DB3A0657-5376-4DF1-A8ED-A348FD7D38C5}"/>
          </ac:spMkLst>
        </pc:spChg>
        <pc:spChg chg="add mod">
          <ac:chgData name="Nami Nhi" userId="3b670142fb9442e2" providerId="LiveId" clId="{4FF7E5C6-86D2-4E04-96E4-ACB985B858F5}" dt="2024-01-11T08:01:05.795" v="2969" actId="207"/>
          <ac:spMkLst>
            <pc:docMk/>
            <pc:sldMk cId="2532166129" sldId="272"/>
            <ac:spMk id="27" creationId="{A329EA5F-3EBC-47E0-86FF-EC7D484B4E32}"/>
          </ac:spMkLst>
        </pc:spChg>
        <pc:spChg chg="add mod">
          <ac:chgData name="Nami Nhi" userId="3b670142fb9442e2" providerId="LiveId" clId="{4FF7E5C6-86D2-4E04-96E4-ACB985B858F5}" dt="2024-01-11T08:02:40.967" v="3136" actId="14100"/>
          <ac:spMkLst>
            <pc:docMk/>
            <pc:sldMk cId="2532166129" sldId="272"/>
            <ac:spMk id="28" creationId="{DD6596C7-3707-4021-AC96-616A67320EEE}"/>
          </ac:spMkLst>
        </pc:spChg>
        <pc:spChg chg="add mod">
          <ac:chgData name="Nami Nhi" userId="3b670142fb9442e2" providerId="LiveId" clId="{4FF7E5C6-86D2-4E04-96E4-ACB985B858F5}" dt="2024-01-11T08:01:09.687" v="2970" actId="207"/>
          <ac:spMkLst>
            <pc:docMk/>
            <pc:sldMk cId="2532166129" sldId="272"/>
            <ac:spMk id="29" creationId="{752840D2-D031-4D33-920B-DAD67E2FE492}"/>
          </ac:spMkLst>
        </pc:spChg>
        <pc:spChg chg="add mod">
          <ac:chgData name="Nami Nhi" userId="3b670142fb9442e2" providerId="LiveId" clId="{4FF7E5C6-86D2-4E04-96E4-ACB985B858F5}" dt="2024-01-11T08:02:47.265" v="3137" actId="255"/>
          <ac:spMkLst>
            <pc:docMk/>
            <pc:sldMk cId="2532166129" sldId="272"/>
            <ac:spMk id="30" creationId="{B384A7D6-37A8-4105-B89A-08EB2F3FDBF7}"/>
          </ac:spMkLst>
        </pc:spChg>
        <pc:spChg chg="add mod">
          <ac:chgData name="Nami Nhi" userId="3b670142fb9442e2" providerId="LiveId" clId="{4FF7E5C6-86D2-4E04-96E4-ACB985B858F5}" dt="2024-01-11T08:00:53.147" v="2967" actId="1076"/>
          <ac:spMkLst>
            <pc:docMk/>
            <pc:sldMk cId="2532166129" sldId="272"/>
            <ac:spMk id="31" creationId="{266DCD28-989B-4F53-A816-14F1CA9456C9}"/>
          </ac:spMkLst>
        </pc:spChg>
        <pc:spChg chg="add mod">
          <ac:chgData name="Nami Nhi" userId="3b670142fb9442e2" providerId="LiveId" clId="{4FF7E5C6-86D2-4E04-96E4-ACB985B858F5}" dt="2024-01-11T08:00:59.165" v="2968" actId="1076"/>
          <ac:spMkLst>
            <pc:docMk/>
            <pc:sldMk cId="2532166129" sldId="272"/>
            <ac:spMk id="32" creationId="{2221AB2A-8B81-4606-9921-C90C3432DE49}"/>
          </ac:spMkLst>
        </pc:spChg>
        <pc:spChg chg="add mod">
          <ac:chgData name="Nami Nhi" userId="3b670142fb9442e2" providerId="LiveId" clId="{4FF7E5C6-86D2-4E04-96E4-ACB985B858F5}" dt="2024-01-11T08:00:45.336" v="2966" actId="1076"/>
          <ac:spMkLst>
            <pc:docMk/>
            <pc:sldMk cId="2532166129" sldId="272"/>
            <ac:spMk id="33" creationId="{D563AC6D-0C88-4708-A8B3-43DFFDAD3D59}"/>
          </ac:spMkLst>
        </pc:spChg>
      </pc:sldChg>
      <pc:sldChg chg="addSp delSp modSp add mod modTransition">
        <pc:chgData name="Nami Nhi" userId="3b670142fb9442e2" providerId="LiveId" clId="{4FF7E5C6-86D2-4E04-96E4-ACB985B858F5}" dt="2024-01-11T07:04:10.785" v="2065" actId="20577"/>
        <pc:sldMkLst>
          <pc:docMk/>
          <pc:sldMk cId="2787233470" sldId="274"/>
        </pc:sldMkLst>
        <pc:spChg chg="mod">
          <ac:chgData name="Nami Nhi" userId="3b670142fb9442e2" providerId="LiveId" clId="{4FF7E5C6-86D2-4E04-96E4-ACB985B858F5}" dt="2024-01-11T07:03:58.955" v="2030" actId="1076"/>
          <ac:spMkLst>
            <pc:docMk/>
            <pc:sldMk cId="2787233470" sldId="274"/>
            <ac:spMk id="2" creationId="{531EC2D3-3924-4E4B-B3FD-D31A6BC377D0}"/>
          </ac:spMkLst>
        </pc:spChg>
        <pc:spChg chg="add del mod">
          <ac:chgData name="Nami Nhi" userId="3b670142fb9442e2" providerId="LiveId" clId="{4FF7E5C6-86D2-4E04-96E4-ACB985B858F5}" dt="2024-01-11T06:38:49.945" v="1087" actId="478"/>
          <ac:spMkLst>
            <pc:docMk/>
            <pc:sldMk cId="2787233470" sldId="274"/>
            <ac:spMk id="10" creationId="{A90D3E1C-B9CC-446C-9EE2-A5E3C30B3675}"/>
          </ac:spMkLst>
        </pc:spChg>
        <pc:spChg chg="mod">
          <ac:chgData name="Nami Nhi" userId="3b670142fb9442e2" providerId="LiveId" clId="{4FF7E5C6-86D2-4E04-96E4-ACB985B858F5}" dt="2024-01-11T06:43:18.845" v="1186" actId="1076"/>
          <ac:spMkLst>
            <pc:docMk/>
            <pc:sldMk cId="2787233470" sldId="274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4:05.795" v="2045" actId="20577"/>
          <ac:spMkLst>
            <pc:docMk/>
            <pc:sldMk cId="2787233470" sldId="274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4:10.785" v="2065" actId="20577"/>
          <ac:spMkLst>
            <pc:docMk/>
            <pc:sldMk cId="2787233470" sldId="274"/>
            <ac:spMk id="18" creationId="{BBD1F686-8464-4510-AC0A-AF054D9756C3}"/>
          </ac:spMkLst>
        </pc:spChg>
        <pc:picChg chg="add del mod">
          <ac:chgData name="Nami Nhi" userId="3b670142fb9442e2" providerId="LiveId" clId="{4FF7E5C6-86D2-4E04-96E4-ACB985B858F5}" dt="2024-01-11T06:40:03.715" v="1176" actId="478"/>
          <ac:picMkLst>
            <pc:docMk/>
            <pc:sldMk cId="2787233470" sldId="274"/>
            <ac:picMk id="6" creationId="{4B29802A-FAE7-4E98-860E-9116DB01B04B}"/>
          </ac:picMkLst>
        </pc:picChg>
        <pc:picChg chg="add mod">
          <ac:chgData name="Nami Nhi" userId="3b670142fb9442e2" providerId="LiveId" clId="{4FF7E5C6-86D2-4E04-96E4-ACB985B858F5}" dt="2024-01-11T06:43:14.636" v="1185" actId="1076"/>
          <ac:picMkLst>
            <pc:docMk/>
            <pc:sldMk cId="2787233470" sldId="274"/>
            <ac:picMk id="8" creationId="{63A387D9-2589-47D2-BFBA-123DE8C7B5D4}"/>
          </ac:picMkLst>
        </pc:picChg>
      </pc:sldChg>
      <pc:sldChg chg="add del">
        <pc:chgData name="Nami Nhi" userId="3b670142fb9442e2" providerId="LiveId" clId="{4FF7E5C6-86D2-4E04-96E4-ACB985B858F5}" dt="2024-01-11T06:31:49.975" v="964" actId="2890"/>
        <pc:sldMkLst>
          <pc:docMk/>
          <pc:sldMk cId="3950387438" sldId="274"/>
        </pc:sldMkLst>
      </pc:sldChg>
      <pc:sldChg chg="add del">
        <pc:chgData name="Nami Nhi" userId="3b670142fb9442e2" providerId="LiveId" clId="{4FF7E5C6-86D2-4E04-96E4-ACB985B858F5}" dt="2024-01-11T06:31:49.075" v="963" actId="2890"/>
        <pc:sldMkLst>
          <pc:docMk/>
          <pc:sldMk cId="195075293" sldId="275"/>
        </pc:sldMkLst>
      </pc:sldChg>
      <pc:sldChg chg="addSp modSp add mod">
        <pc:chgData name="Nami Nhi" userId="3b670142fb9442e2" providerId="LiveId" clId="{4FF7E5C6-86D2-4E04-96E4-ACB985B858F5}" dt="2024-01-11T07:04:41.803" v="2127" actId="20577"/>
        <pc:sldMkLst>
          <pc:docMk/>
          <pc:sldMk cId="2422215309" sldId="275"/>
        </pc:sldMkLst>
        <pc:spChg chg="mod">
          <ac:chgData name="Nami Nhi" userId="3b670142fb9442e2" providerId="LiveId" clId="{4FF7E5C6-86D2-4E04-96E4-ACB985B858F5}" dt="2024-01-11T07:04:31.235" v="2092" actId="1076"/>
          <ac:spMkLst>
            <pc:docMk/>
            <pc:sldMk cId="2422215309" sldId="275"/>
            <ac:spMk id="2" creationId="{531EC2D3-3924-4E4B-B3FD-D31A6BC377D0}"/>
          </ac:spMkLst>
        </pc:spChg>
        <pc:spChg chg="add mod">
          <ac:chgData name="Nami Nhi" userId="3b670142fb9442e2" providerId="LiveId" clId="{4FF7E5C6-86D2-4E04-96E4-ACB985B858F5}" dt="2024-01-11T06:48:18.405" v="1324" actId="1076"/>
          <ac:spMkLst>
            <pc:docMk/>
            <pc:sldMk cId="2422215309" sldId="275"/>
            <ac:spMk id="12" creationId="{BC9722F2-8F90-4D46-8A7E-12B348219BD1}"/>
          </ac:spMkLst>
        </pc:spChg>
        <pc:spChg chg="mod">
          <ac:chgData name="Nami Nhi" userId="3b670142fb9442e2" providerId="LiveId" clId="{4FF7E5C6-86D2-4E04-96E4-ACB985B858F5}" dt="2024-01-11T06:48:42.435" v="1326" actId="1076"/>
          <ac:spMkLst>
            <pc:docMk/>
            <pc:sldMk cId="2422215309" sldId="275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4:36.785" v="2107" actId="20577"/>
          <ac:spMkLst>
            <pc:docMk/>
            <pc:sldMk cId="2422215309" sldId="275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4:41.803" v="2127" actId="20577"/>
          <ac:spMkLst>
            <pc:docMk/>
            <pc:sldMk cId="2422215309" sldId="275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6:48:35.155" v="1325" actId="1076"/>
          <ac:picMkLst>
            <pc:docMk/>
            <pc:sldMk cId="2422215309" sldId="275"/>
            <ac:picMk id="6" creationId="{14E8E764-EB69-4C2F-9683-FFB6B4A6A96C}"/>
          </ac:picMkLst>
        </pc:picChg>
      </pc:sldChg>
      <pc:sldChg chg="add del">
        <pc:chgData name="Nami Nhi" userId="3b670142fb9442e2" providerId="LiveId" clId="{4FF7E5C6-86D2-4E04-96E4-ACB985B858F5}" dt="2024-01-11T06:31:48.495" v="962" actId="2890"/>
        <pc:sldMkLst>
          <pc:docMk/>
          <pc:sldMk cId="667417055" sldId="276"/>
        </pc:sldMkLst>
      </pc:sldChg>
      <pc:sldChg chg="addSp modSp add mod">
        <pc:chgData name="Nami Nhi" userId="3b670142fb9442e2" providerId="LiveId" clId="{4FF7E5C6-86D2-4E04-96E4-ACB985B858F5}" dt="2024-01-11T07:05:15.065" v="2189" actId="20577"/>
        <pc:sldMkLst>
          <pc:docMk/>
          <pc:sldMk cId="3186571001" sldId="276"/>
        </pc:sldMkLst>
        <pc:spChg chg="mod">
          <ac:chgData name="Nami Nhi" userId="3b670142fb9442e2" providerId="LiveId" clId="{4FF7E5C6-86D2-4E04-96E4-ACB985B858F5}" dt="2024-01-11T07:05:00.495" v="2154" actId="1076"/>
          <ac:spMkLst>
            <pc:docMk/>
            <pc:sldMk cId="3186571001" sldId="276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6:50:49.341" v="1368" actId="14100"/>
          <ac:spMkLst>
            <pc:docMk/>
            <pc:sldMk cId="3186571001" sldId="276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5:09.779" v="2169" actId="20577"/>
          <ac:spMkLst>
            <pc:docMk/>
            <pc:sldMk cId="3186571001" sldId="276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5:15.065" v="2189" actId="20577"/>
          <ac:spMkLst>
            <pc:docMk/>
            <pc:sldMk cId="3186571001" sldId="276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6:50:49.788" v="1369" actId="1076"/>
          <ac:picMkLst>
            <pc:docMk/>
            <pc:sldMk cId="3186571001" sldId="276"/>
            <ac:picMk id="6" creationId="{D0BCB488-A33F-49A5-BC38-0CB8C9E605DE}"/>
          </ac:picMkLst>
        </pc:picChg>
      </pc:sldChg>
      <pc:sldChg chg="add del">
        <pc:chgData name="Nami Nhi" userId="3b670142fb9442e2" providerId="LiveId" clId="{4FF7E5C6-86D2-4E04-96E4-ACB985B858F5}" dt="2024-01-11T06:31:48.036" v="961" actId="2890"/>
        <pc:sldMkLst>
          <pc:docMk/>
          <pc:sldMk cId="680426195" sldId="277"/>
        </pc:sldMkLst>
      </pc:sldChg>
      <pc:sldChg chg="addSp modSp add mod">
        <pc:chgData name="Nami Nhi" userId="3b670142fb9442e2" providerId="LiveId" clId="{4FF7E5C6-86D2-4E04-96E4-ACB985B858F5}" dt="2024-01-11T07:05:46.025" v="2251" actId="20577"/>
        <pc:sldMkLst>
          <pc:docMk/>
          <pc:sldMk cId="2358586678" sldId="277"/>
        </pc:sldMkLst>
        <pc:spChg chg="mod">
          <ac:chgData name="Nami Nhi" userId="3b670142fb9442e2" providerId="LiveId" clId="{4FF7E5C6-86D2-4E04-96E4-ACB985B858F5}" dt="2024-01-11T07:05:35.012" v="2216" actId="1076"/>
          <ac:spMkLst>
            <pc:docMk/>
            <pc:sldMk cId="2358586678" sldId="277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6:53:45.725" v="1410" actId="1076"/>
          <ac:spMkLst>
            <pc:docMk/>
            <pc:sldMk cId="2358586678" sldId="277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5:41.205" v="2231" actId="20577"/>
          <ac:spMkLst>
            <pc:docMk/>
            <pc:sldMk cId="2358586678" sldId="277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5:46.025" v="2251" actId="20577"/>
          <ac:spMkLst>
            <pc:docMk/>
            <pc:sldMk cId="2358586678" sldId="277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6:51:47.008" v="1401" actId="14100"/>
          <ac:picMkLst>
            <pc:docMk/>
            <pc:sldMk cId="2358586678" sldId="277"/>
            <ac:picMk id="6" creationId="{2EE5A886-5D2E-4CC5-8F4C-D0E440F391F0}"/>
          </ac:picMkLst>
        </pc:picChg>
      </pc:sldChg>
      <pc:sldChg chg="add del">
        <pc:chgData name="Nami Nhi" userId="3b670142fb9442e2" providerId="LiveId" clId="{4FF7E5C6-86D2-4E04-96E4-ACB985B858F5}" dt="2024-01-11T06:31:47.585" v="960" actId="2890"/>
        <pc:sldMkLst>
          <pc:docMk/>
          <pc:sldMk cId="3014013957" sldId="278"/>
        </pc:sldMkLst>
      </pc:sldChg>
      <pc:sldChg chg="addSp modSp add mod">
        <pc:chgData name="Nami Nhi" userId="3b670142fb9442e2" providerId="LiveId" clId="{4FF7E5C6-86D2-4E04-96E4-ACB985B858F5}" dt="2024-01-11T07:06:14.106" v="2313" actId="1076"/>
        <pc:sldMkLst>
          <pc:docMk/>
          <pc:sldMk cId="3830826559" sldId="278"/>
        </pc:sldMkLst>
        <pc:spChg chg="mod">
          <ac:chgData name="Nami Nhi" userId="3b670142fb9442e2" providerId="LiveId" clId="{4FF7E5C6-86D2-4E04-96E4-ACB985B858F5}" dt="2024-01-11T07:06:14.106" v="2313" actId="1076"/>
          <ac:spMkLst>
            <pc:docMk/>
            <pc:sldMk cId="3830826559" sldId="278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6:54:49.725" v="1455" actId="1076"/>
          <ac:spMkLst>
            <pc:docMk/>
            <pc:sldMk cId="3830826559" sldId="278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5:57.576" v="2286" actId="20577"/>
          <ac:spMkLst>
            <pc:docMk/>
            <pc:sldMk cId="3830826559" sldId="278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5:53.775" v="2271" actId="20577"/>
          <ac:spMkLst>
            <pc:docMk/>
            <pc:sldMk cId="3830826559" sldId="278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6:54:35.496" v="1454" actId="1076"/>
          <ac:picMkLst>
            <pc:docMk/>
            <pc:sldMk cId="3830826559" sldId="278"/>
            <ac:picMk id="6" creationId="{CC429026-3995-4C56-97C5-9970050D9437}"/>
          </ac:picMkLst>
        </pc:picChg>
      </pc:sldChg>
      <pc:sldChg chg="addSp modSp add mod">
        <pc:chgData name="Nami Nhi" userId="3b670142fb9442e2" providerId="LiveId" clId="{4FF7E5C6-86D2-4E04-96E4-ACB985B858F5}" dt="2024-01-11T07:06:41.055" v="2373" actId="1076"/>
        <pc:sldMkLst>
          <pc:docMk/>
          <pc:sldMk cId="369738251" sldId="279"/>
        </pc:sldMkLst>
        <pc:spChg chg="mod">
          <ac:chgData name="Nami Nhi" userId="3b670142fb9442e2" providerId="LiveId" clId="{4FF7E5C6-86D2-4E04-96E4-ACB985B858F5}" dt="2024-01-11T07:06:41.055" v="2373" actId="1076"/>
          <ac:spMkLst>
            <pc:docMk/>
            <pc:sldMk cId="369738251" sldId="279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6:56:39.005" v="1522" actId="1076"/>
          <ac:spMkLst>
            <pc:docMk/>
            <pc:sldMk cId="369738251" sldId="279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6:29.275" v="2348" actId="20577"/>
          <ac:spMkLst>
            <pc:docMk/>
            <pc:sldMk cId="369738251" sldId="279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6:25.385" v="2333" actId="20577"/>
          <ac:spMkLst>
            <pc:docMk/>
            <pc:sldMk cId="369738251" sldId="279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6:56:28.525" v="1521" actId="14100"/>
          <ac:picMkLst>
            <pc:docMk/>
            <pc:sldMk cId="369738251" sldId="279"/>
            <ac:picMk id="6" creationId="{4F63E870-02D4-4BD2-A26E-EF88C8602F72}"/>
          </ac:picMkLst>
        </pc:picChg>
      </pc:sldChg>
      <pc:sldChg chg="add del">
        <pc:chgData name="Nami Nhi" userId="3b670142fb9442e2" providerId="LiveId" clId="{4FF7E5C6-86D2-4E04-96E4-ACB985B858F5}" dt="2024-01-11T06:31:46.925" v="959" actId="2890"/>
        <pc:sldMkLst>
          <pc:docMk/>
          <pc:sldMk cId="3182118886" sldId="279"/>
        </pc:sldMkLst>
      </pc:sldChg>
      <pc:sldChg chg="add del">
        <pc:chgData name="Nami Nhi" userId="3b670142fb9442e2" providerId="LiveId" clId="{4FF7E5C6-86D2-4E04-96E4-ACB985B858F5}" dt="2024-01-11T06:31:46.341" v="958" actId="2890"/>
        <pc:sldMkLst>
          <pc:docMk/>
          <pc:sldMk cId="1745555493" sldId="280"/>
        </pc:sldMkLst>
      </pc:sldChg>
      <pc:sldChg chg="addSp modSp add mod">
        <pc:chgData name="Nami Nhi" userId="3b670142fb9442e2" providerId="LiveId" clId="{4FF7E5C6-86D2-4E04-96E4-ACB985B858F5}" dt="2024-01-11T07:07:06.905" v="2437" actId="1076"/>
        <pc:sldMkLst>
          <pc:docMk/>
          <pc:sldMk cId="2397078327" sldId="280"/>
        </pc:sldMkLst>
        <pc:spChg chg="mod">
          <ac:chgData name="Nami Nhi" userId="3b670142fb9442e2" providerId="LiveId" clId="{4FF7E5C6-86D2-4E04-96E4-ACB985B858F5}" dt="2024-01-11T07:07:06.905" v="2437" actId="1076"/>
          <ac:spMkLst>
            <pc:docMk/>
            <pc:sldMk cId="2397078327" sldId="280"/>
            <ac:spMk id="2" creationId="{531EC2D3-3924-4E4B-B3FD-D31A6BC377D0}"/>
          </ac:spMkLst>
        </pc:spChg>
        <pc:spChg chg="mod">
          <ac:chgData name="Nami Nhi" userId="3b670142fb9442e2" providerId="LiveId" clId="{4FF7E5C6-86D2-4E04-96E4-ACB985B858F5}" dt="2024-01-11T06:57:44.475" v="1589" actId="1076"/>
          <ac:spMkLst>
            <pc:docMk/>
            <pc:sldMk cId="2397078327" sldId="280"/>
            <ac:spMk id="16" creationId="{309C413C-DF86-4A1D-A357-B13D193C24AB}"/>
          </ac:spMkLst>
        </pc:spChg>
        <pc:spChg chg="mod">
          <ac:chgData name="Nami Nhi" userId="3b670142fb9442e2" providerId="LiveId" clId="{4FF7E5C6-86D2-4E04-96E4-ACB985B858F5}" dt="2024-01-11T07:06:55.085" v="2416" actId="20577"/>
          <ac:spMkLst>
            <pc:docMk/>
            <pc:sldMk cId="2397078327" sldId="280"/>
            <ac:spMk id="17" creationId="{991C25B7-0243-41A6-84AB-9A1C4B9B112E}"/>
          </ac:spMkLst>
        </pc:spChg>
        <pc:spChg chg="mod">
          <ac:chgData name="Nami Nhi" userId="3b670142fb9442e2" providerId="LiveId" clId="{4FF7E5C6-86D2-4E04-96E4-ACB985B858F5}" dt="2024-01-11T07:07:00.418" v="2436" actId="20577"/>
          <ac:spMkLst>
            <pc:docMk/>
            <pc:sldMk cId="2397078327" sldId="280"/>
            <ac:spMk id="18" creationId="{BBD1F686-8464-4510-AC0A-AF054D9756C3}"/>
          </ac:spMkLst>
        </pc:spChg>
        <pc:picChg chg="add mod">
          <ac:chgData name="Nami Nhi" userId="3b670142fb9442e2" providerId="LiveId" clId="{4FF7E5C6-86D2-4E04-96E4-ACB985B858F5}" dt="2024-01-11T06:57:24.308" v="1587" actId="1076"/>
          <ac:picMkLst>
            <pc:docMk/>
            <pc:sldMk cId="2397078327" sldId="280"/>
            <ac:picMk id="6" creationId="{C75D34CA-0607-4959-A1C9-E1758EF4B699}"/>
          </ac:picMkLst>
        </pc:picChg>
      </pc:sldChg>
      <pc:sldChg chg="addSp delSp modSp add mod">
        <pc:chgData name="Nami Nhi" userId="3b670142fb9442e2" providerId="LiveId" clId="{4FF7E5C6-86D2-4E04-96E4-ACB985B858F5}" dt="2024-01-11T07:15:00.995" v="2651" actId="1076"/>
        <pc:sldMkLst>
          <pc:docMk/>
          <pc:sldMk cId="3078445216" sldId="281"/>
        </pc:sldMkLst>
        <pc:spChg chg="mod">
          <ac:chgData name="Nami Nhi" userId="3b670142fb9442e2" providerId="LiveId" clId="{4FF7E5C6-86D2-4E04-96E4-ACB985B858F5}" dt="2024-01-11T07:15:00.995" v="2651" actId="1076"/>
          <ac:spMkLst>
            <pc:docMk/>
            <pc:sldMk cId="3078445216" sldId="281"/>
            <ac:spMk id="12" creationId="{F91A858B-284A-49E6-882C-173461ADBD86}"/>
          </ac:spMkLst>
        </pc:spChg>
        <pc:spChg chg="del">
          <ac:chgData name="Nami Nhi" userId="3b670142fb9442e2" providerId="LiveId" clId="{4FF7E5C6-86D2-4E04-96E4-ACB985B858F5}" dt="2024-01-11T07:13:09.251" v="2625" actId="478"/>
          <ac:spMkLst>
            <pc:docMk/>
            <pc:sldMk cId="3078445216" sldId="281"/>
            <ac:spMk id="17" creationId="{991C25B7-0243-41A6-84AB-9A1C4B9B112E}"/>
          </ac:spMkLst>
        </pc:spChg>
        <pc:picChg chg="del">
          <ac:chgData name="Nami Nhi" userId="3b670142fb9442e2" providerId="LiveId" clId="{4FF7E5C6-86D2-4E04-96E4-ACB985B858F5}" dt="2024-01-11T07:13:04.225" v="2624" actId="478"/>
          <ac:picMkLst>
            <pc:docMk/>
            <pc:sldMk cId="3078445216" sldId="281"/>
            <ac:picMk id="6" creationId="{316D442F-E29B-40A0-BB99-CA33E8DA357B}"/>
          </ac:picMkLst>
        </pc:picChg>
        <pc:picChg chg="add mod">
          <ac:chgData name="Nami Nhi" userId="3b670142fb9442e2" providerId="LiveId" clId="{4FF7E5C6-86D2-4E04-96E4-ACB985B858F5}" dt="2024-01-11T07:14:51.485" v="2650" actId="1076"/>
          <ac:picMkLst>
            <pc:docMk/>
            <pc:sldMk cId="3078445216" sldId="281"/>
            <ac:picMk id="7" creationId="{FF799DEC-E519-4A63-8591-2B3D70F50BB8}"/>
          </ac:picMkLst>
        </pc:picChg>
      </pc:sldChg>
      <pc:sldChg chg="addSp modSp add mod">
        <pc:chgData name="Nami Nhi" userId="3b670142fb9442e2" providerId="LiveId" clId="{4FF7E5C6-86D2-4E04-96E4-ACB985B858F5}" dt="2024-01-11T07:16:20.295" v="2694" actId="1076"/>
        <pc:sldMkLst>
          <pc:docMk/>
          <pc:sldMk cId="3355280844" sldId="282"/>
        </pc:sldMkLst>
        <pc:spChg chg="mod">
          <ac:chgData name="Nami Nhi" userId="3b670142fb9442e2" providerId="LiveId" clId="{4FF7E5C6-86D2-4E04-96E4-ACB985B858F5}" dt="2024-01-11T07:16:20.295" v="2694" actId="1076"/>
          <ac:spMkLst>
            <pc:docMk/>
            <pc:sldMk cId="3355280844" sldId="282"/>
            <ac:spMk id="12" creationId="{F91A858B-284A-49E6-882C-173461ADBD86}"/>
          </ac:spMkLst>
        </pc:spChg>
        <pc:picChg chg="add mod">
          <ac:chgData name="Nami Nhi" userId="3b670142fb9442e2" providerId="LiveId" clId="{4FF7E5C6-86D2-4E04-96E4-ACB985B858F5}" dt="2024-01-11T07:16:14.253" v="2693" actId="1076"/>
          <ac:picMkLst>
            <pc:docMk/>
            <pc:sldMk cId="3355280844" sldId="282"/>
            <ac:picMk id="6" creationId="{03B67249-DD7C-4A1B-8685-236A98DB0C5A}"/>
          </ac:picMkLst>
        </pc:picChg>
      </pc:sldChg>
      <pc:sldChg chg="addSp modSp add mod">
        <pc:chgData name="Nami Nhi" userId="3b670142fb9442e2" providerId="LiveId" clId="{4FF7E5C6-86D2-4E04-96E4-ACB985B858F5}" dt="2024-01-11T07:18:16.197" v="2743" actId="1076"/>
        <pc:sldMkLst>
          <pc:docMk/>
          <pc:sldMk cId="2939676426" sldId="283"/>
        </pc:sldMkLst>
        <pc:spChg chg="mod">
          <ac:chgData name="Nami Nhi" userId="3b670142fb9442e2" providerId="LiveId" clId="{4FF7E5C6-86D2-4E04-96E4-ACB985B858F5}" dt="2024-01-11T07:18:16.197" v="2743" actId="1076"/>
          <ac:spMkLst>
            <pc:docMk/>
            <pc:sldMk cId="2939676426" sldId="283"/>
            <ac:spMk id="12" creationId="{F91A858B-284A-49E6-882C-173461ADBD86}"/>
          </ac:spMkLst>
        </pc:spChg>
        <pc:picChg chg="add mod">
          <ac:chgData name="Nami Nhi" userId="3b670142fb9442e2" providerId="LiveId" clId="{4FF7E5C6-86D2-4E04-96E4-ACB985B858F5}" dt="2024-01-11T07:17:44.025" v="2739" actId="1076"/>
          <ac:picMkLst>
            <pc:docMk/>
            <pc:sldMk cId="2939676426" sldId="283"/>
            <ac:picMk id="6" creationId="{4A7B63CD-A004-44D3-8D78-B185AAC2DC47}"/>
          </ac:picMkLst>
        </pc:picChg>
      </pc:sldChg>
      <pc:sldChg chg="addSp modSp add mod">
        <pc:chgData name="Nami Nhi" userId="3b670142fb9442e2" providerId="LiveId" clId="{4FF7E5C6-86D2-4E04-96E4-ACB985B858F5}" dt="2024-01-11T07:19:40.186" v="2786" actId="1076"/>
        <pc:sldMkLst>
          <pc:docMk/>
          <pc:sldMk cId="3812516634" sldId="284"/>
        </pc:sldMkLst>
        <pc:spChg chg="mod">
          <ac:chgData name="Nami Nhi" userId="3b670142fb9442e2" providerId="LiveId" clId="{4FF7E5C6-86D2-4E04-96E4-ACB985B858F5}" dt="2024-01-11T07:19:40.186" v="2786" actId="1076"/>
          <ac:spMkLst>
            <pc:docMk/>
            <pc:sldMk cId="3812516634" sldId="284"/>
            <ac:spMk id="12" creationId="{F91A858B-284A-49E6-882C-173461ADBD86}"/>
          </ac:spMkLst>
        </pc:spChg>
        <pc:picChg chg="add mod">
          <ac:chgData name="Nami Nhi" userId="3b670142fb9442e2" providerId="LiveId" clId="{4FF7E5C6-86D2-4E04-96E4-ACB985B858F5}" dt="2024-01-11T07:19:29.317" v="2785" actId="1076"/>
          <ac:picMkLst>
            <pc:docMk/>
            <pc:sldMk cId="3812516634" sldId="284"/>
            <ac:picMk id="6" creationId="{AA26337F-79D9-4066-AF15-40B376E1F139}"/>
          </ac:picMkLst>
        </pc:picChg>
      </pc:sldChg>
      <pc:sldChg chg="addSp modSp add mod">
        <pc:chgData name="Nami Nhi" userId="3b670142fb9442e2" providerId="LiveId" clId="{4FF7E5C6-86D2-4E04-96E4-ACB985B858F5}" dt="2024-01-11T07:20:55.257" v="2820" actId="1076"/>
        <pc:sldMkLst>
          <pc:docMk/>
          <pc:sldMk cId="2420800496" sldId="285"/>
        </pc:sldMkLst>
        <pc:spChg chg="mod">
          <ac:chgData name="Nami Nhi" userId="3b670142fb9442e2" providerId="LiveId" clId="{4FF7E5C6-86D2-4E04-96E4-ACB985B858F5}" dt="2024-01-11T07:20:55.257" v="2820" actId="1076"/>
          <ac:spMkLst>
            <pc:docMk/>
            <pc:sldMk cId="2420800496" sldId="285"/>
            <ac:spMk id="12" creationId="{F91A858B-284A-49E6-882C-173461ADBD86}"/>
          </ac:spMkLst>
        </pc:spChg>
        <pc:picChg chg="add mod">
          <ac:chgData name="Nami Nhi" userId="3b670142fb9442e2" providerId="LiveId" clId="{4FF7E5C6-86D2-4E04-96E4-ACB985B858F5}" dt="2024-01-11T07:20:43.698" v="2819" actId="1076"/>
          <ac:picMkLst>
            <pc:docMk/>
            <pc:sldMk cId="2420800496" sldId="285"/>
            <ac:picMk id="6" creationId="{22CC2C3F-A303-4109-81E2-22B61B505992}"/>
          </ac:picMkLst>
        </pc:picChg>
      </pc:sldChg>
      <pc:sldChg chg="addSp modSp add mod">
        <pc:chgData name="Nami Nhi" userId="3b670142fb9442e2" providerId="LiveId" clId="{4FF7E5C6-86D2-4E04-96E4-ACB985B858F5}" dt="2024-01-11T07:22:48.515" v="2859" actId="1076"/>
        <pc:sldMkLst>
          <pc:docMk/>
          <pc:sldMk cId="4269959544" sldId="286"/>
        </pc:sldMkLst>
        <pc:spChg chg="mod">
          <ac:chgData name="Nami Nhi" userId="3b670142fb9442e2" providerId="LiveId" clId="{4FF7E5C6-86D2-4E04-96E4-ACB985B858F5}" dt="2024-01-11T07:22:30.425" v="2856" actId="1076"/>
          <ac:spMkLst>
            <pc:docMk/>
            <pc:sldMk cId="4269959544" sldId="286"/>
            <ac:spMk id="12" creationId="{F91A858B-284A-49E6-882C-173461ADBD86}"/>
          </ac:spMkLst>
        </pc:spChg>
        <pc:picChg chg="add mod">
          <ac:chgData name="Nami Nhi" userId="3b670142fb9442e2" providerId="LiveId" clId="{4FF7E5C6-86D2-4E04-96E4-ACB985B858F5}" dt="2024-01-11T07:22:48.515" v="2859" actId="1076"/>
          <ac:picMkLst>
            <pc:docMk/>
            <pc:sldMk cId="4269959544" sldId="286"/>
            <ac:picMk id="6" creationId="{C43D07B9-2D0B-4DB6-88FE-C0B863B75767}"/>
          </ac:picMkLst>
        </pc:picChg>
      </pc:sldChg>
      <pc:sldChg chg="addSp modSp add mod">
        <pc:chgData name="Nami Nhi" userId="3b670142fb9442e2" providerId="LiveId" clId="{4FF7E5C6-86D2-4E04-96E4-ACB985B858F5}" dt="2024-01-11T07:23:53.825" v="2907" actId="1076"/>
        <pc:sldMkLst>
          <pc:docMk/>
          <pc:sldMk cId="2365014281" sldId="287"/>
        </pc:sldMkLst>
        <pc:spChg chg="mod">
          <ac:chgData name="Nami Nhi" userId="3b670142fb9442e2" providerId="LiveId" clId="{4FF7E5C6-86D2-4E04-96E4-ACB985B858F5}" dt="2024-01-11T07:23:53.825" v="2907" actId="1076"/>
          <ac:spMkLst>
            <pc:docMk/>
            <pc:sldMk cId="2365014281" sldId="287"/>
            <ac:spMk id="12" creationId="{F91A858B-284A-49E6-882C-173461ADBD86}"/>
          </ac:spMkLst>
        </pc:spChg>
        <pc:picChg chg="add mod">
          <ac:chgData name="Nami Nhi" userId="3b670142fb9442e2" providerId="LiveId" clId="{4FF7E5C6-86D2-4E04-96E4-ACB985B858F5}" dt="2024-01-11T07:23:48.225" v="2906" actId="1076"/>
          <ac:picMkLst>
            <pc:docMk/>
            <pc:sldMk cId="2365014281" sldId="287"/>
            <ac:picMk id="6" creationId="{077D376B-178A-48CF-BB22-323F629103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17F8-4B65-4C96-8F85-9EC7909C6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77E52-8BD4-49F4-8DB6-B1A1751B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0D8E4-E6F6-4328-A96D-6FA578FF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35CA-57A2-4061-B593-2CE5CBF2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9600-A625-4C63-9D7E-32410146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8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020A-FB6B-45AF-A2A0-00CF5844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DEA38-DFB1-43CD-BE1E-50D2F5BF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E261-9040-4364-81EA-5FB29AC3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C439-2535-4AE8-B4F8-B5E5F221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D7BA-5630-4F6C-937B-D2C972F6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5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5EE1C-1603-41B3-8FEA-001362511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46783-CCA0-45F8-8B84-D7552F9C2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F144-981C-478B-A9E9-4E714C70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6488-2D53-425D-835B-9503D775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7BBBB-F89B-4B91-B2A5-DA07A51F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2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3444-C0C8-4AD6-8A8B-B9E91F87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B19A-2559-4D82-B7BE-3A29C269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D874-260C-44A9-8EBE-E61D2A63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1C8CB-4AE7-4960-B46C-1D5F1EEF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FF75-2088-45C8-9145-96724FC2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2899-3A4F-4EAE-81CA-FC8DEF74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BFBB2-9C00-43C6-A7AC-D3E4BCBE7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811C-59FD-4C79-AB8C-9B1969D1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D5927-8087-40DD-A066-906C17A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2871-F57A-4BF3-8DDE-D6D2689C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081A-7896-4DF3-A18D-E01E20B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8913-911B-4ED7-841F-0E5A84471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1D36-5908-4781-B4CA-75A43C9D1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5DAF4-47C4-4BBC-84E7-6BFECEE6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11372-97FD-4655-8232-743E14C1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732D0-CFFA-40BB-9452-C33DF5C0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31DC-5721-4031-B678-5A6E0E6E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09F89-71E4-4064-B5D7-01CD15A90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7D063-3D4E-43AB-9EE2-D389772C1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86B67-F74F-4708-96A7-2F202E51D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6475E-677B-410F-9CC4-054C2FCBF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F0237-984C-4B5E-B196-3A1BAB86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BE15D-4BF7-4B22-AFD6-7E4B5737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86759-FED6-4D32-97CB-7B743E28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C109-27A3-4D85-B6A2-96E0C08C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F7E57-91B0-4067-8C88-40E4F5DC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4B726-886A-4E91-BE06-2DB15E09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5B1E-AF4A-4E8B-B0D9-E5C8C010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0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F3055-D300-4927-BC5F-41B8FFD9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7F280-099F-49A3-8C89-6D1D3542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4A32-69C6-40CB-9CE3-5BBE3416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CD7F-484A-4970-96DD-F8647D02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C583-52CB-4D67-B8DA-5EE0A255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95E02-FBA3-4DB7-BD97-68A2CA50D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F6094-D9A4-4AF6-B4D1-742D697E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5543-8D6C-45FD-B2A2-A1B07D15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9361A-35A1-497E-9B35-7F4D7361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3BA5-3D29-42F2-B5A6-4258E3AF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6D289B-6285-4E50-9380-C63A62775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854C3-04B9-4ABC-9520-2D17B46EF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376F8-E433-4C13-8B3E-AF520861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3EEF5-8FD9-4CBA-A9F8-7D23D551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0AAEB-829F-442E-9196-AE854329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1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9Slide.vn - 2019">
            <a:extLst>
              <a:ext uri="{FF2B5EF4-FFF2-40B4-BE49-F238E27FC236}">
                <a16:creationId xmlns:a16="http://schemas.microsoft.com/office/drawing/2014/main" id="{1C32D083-D3C9-4903-B00D-A94AC8C07C2D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1A591-42FD-43E0-9CBB-176796F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BDF8E-8EB3-43A1-B703-734943E3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A1F4-82D1-4068-A4AC-F9DFC6189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CEA4-2CA8-4623-84A0-A33AFB37733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FDC3-EC47-4C79-9376-243BB70A1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7C25-C8FD-432C-91E0-B397EA2F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0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ioididong.com/hoi-dap/he-dieu-hanh-macos-la-gi-956642" TargetMode="External"/><Relationship Id="rId2" Type="http://schemas.openxmlformats.org/officeDocument/2006/relationships/hyperlink" Target="https://www.thegioididong.com/phan-mem/windows-10-home-32-bit-64-bit-all-languages-kw9-0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i.wikipedia.org/wiki/Solaris_(h%E1%BB%87_%C4%91i%E1%BB%81u_h%C3%A0nh)" TargetMode="External"/><Relationship Id="rId4" Type="http://schemas.openxmlformats.org/officeDocument/2006/relationships/hyperlink" Target="https://www.thegioididong.com/hoi-dap/he-dieu-hanh-linux-la-gi-uu-nhuoc-diem-cua-he-dieu-hanh-131253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5.pn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5.pn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12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5.pn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1790065-1C52-47E9-ACF3-D929D382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459997" y="464820"/>
            <a:ext cx="5272006" cy="2261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B8A6C2-CD78-4FCD-B9B0-B9853BC72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6863" r="30294" b="53072"/>
          <a:stretch/>
        </p:blipFill>
        <p:spPr>
          <a:xfrm>
            <a:off x="3093294" y="2571479"/>
            <a:ext cx="6013786" cy="8575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0435F5-2336-4A8A-812D-BE9B7D8D2394}"/>
              </a:ext>
            </a:extLst>
          </p:cNvPr>
          <p:cNvSpPr txBox="1"/>
          <p:nvPr/>
        </p:nvSpPr>
        <p:spPr>
          <a:xfrm>
            <a:off x="3625518" y="2854827"/>
            <a:ext cx="276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7B657C-8EFC-4064-A15D-6B896331C0C6}"/>
              </a:ext>
            </a:extLst>
          </p:cNvPr>
          <p:cNvSpPr/>
          <p:nvPr/>
        </p:nvSpPr>
        <p:spPr>
          <a:xfrm>
            <a:off x="3996985" y="3518096"/>
            <a:ext cx="1951703" cy="440575"/>
          </a:xfrm>
          <a:prstGeom prst="roundRect">
            <a:avLst/>
          </a:prstGeom>
          <a:solidFill>
            <a:srgbClr val="E4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Google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C9F78C-B86F-455B-B990-3C924443AE1A}"/>
              </a:ext>
            </a:extLst>
          </p:cNvPr>
          <p:cNvSpPr/>
          <p:nvPr/>
        </p:nvSpPr>
        <p:spPr>
          <a:xfrm>
            <a:off x="6096174" y="3518095"/>
            <a:ext cx="2620295" cy="440575"/>
          </a:xfrm>
          <a:prstGeom prst="roundRect">
            <a:avLst/>
          </a:prstGeom>
          <a:solidFill>
            <a:srgbClr val="E4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Trang đầu tiên tìm được</a:t>
            </a:r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45666343-2CCF-4C94-9F38-477B19F3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3" b="93899" l="6322" r="93966">
                        <a14:foregroundMark x1="6609" y1="8488" x2="6609" y2="8488"/>
                        <a14:foregroundMark x1="86207" y1="94164" x2="86207" y2="94164"/>
                        <a14:foregroundMark x1="50287" y1="41645" x2="65805" y2="57294"/>
                        <a14:foregroundMark x1="41092" y1="46950" x2="54598" y2="61804"/>
                        <a14:foregroundMark x1="93966" y1="89125" x2="93966" y2="8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192" y="7107219"/>
            <a:ext cx="320919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41276 -0.4712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-2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12191905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28583" y="1458830"/>
            <a:ext cx="551930" cy="1905001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>
            <a:off x="424872" y="185915"/>
            <a:ext cx="4390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1083963" y="2211274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434;p49">
            <a:extLst>
              <a:ext uri="{FF2B5EF4-FFF2-40B4-BE49-F238E27FC236}">
                <a16:creationId xmlns:a16="http://schemas.microsoft.com/office/drawing/2014/main" id="{99494770-BCB0-4B2B-8D6D-09D57E0C05CE}"/>
              </a:ext>
            </a:extLst>
          </p:cNvPr>
          <p:cNvSpPr/>
          <p:nvPr/>
        </p:nvSpPr>
        <p:spPr>
          <a:xfrm>
            <a:off x="0" y="1347739"/>
            <a:ext cx="11564066" cy="611343"/>
          </a:xfrm>
          <a:custGeom>
            <a:avLst/>
            <a:gdLst/>
            <a:ahLst/>
            <a:cxnLst/>
            <a:rect l="l" t="t" r="r" b="b"/>
            <a:pathLst>
              <a:path w="308991" h="20188" extrusionOk="0">
                <a:moveTo>
                  <a:pt x="0" y="10901"/>
                </a:moveTo>
                <a:cubicBezTo>
                  <a:pt x="10931" y="13243"/>
                  <a:pt x="23822" y="17209"/>
                  <a:pt x="33528" y="11663"/>
                </a:cubicBezTo>
                <a:cubicBezTo>
                  <a:pt x="35725" y="10408"/>
                  <a:pt x="37603" y="6213"/>
                  <a:pt x="35814" y="4424"/>
                </a:cubicBezTo>
                <a:cubicBezTo>
                  <a:pt x="35073" y="3683"/>
                  <a:pt x="33604" y="4558"/>
                  <a:pt x="32766" y="5186"/>
                </a:cubicBezTo>
                <a:cubicBezTo>
                  <a:pt x="30531" y="6862"/>
                  <a:pt x="30531" y="11892"/>
                  <a:pt x="32766" y="13568"/>
                </a:cubicBezTo>
                <a:cubicBezTo>
                  <a:pt x="35691" y="15762"/>
                  <a:pt x="39446" y="16777"/>
                  <a:pt x="43053" y="17378"/>
                </a:cubicBezTo>
                <a:cubicBezTo>
                  <a:pt x="48070" y="18214"/>
                  <a:pt x="53468" y="19748"/>
                  <a:pt x="58293" y="18140"/>
                </a:cubicBezTo>
                <a:cubicBezTo>
                  <a:pt x="65381" y="15777"/>
                  <a:pt x="70049" y="7950"/>
                  <a:pt x="77343" y="6329"/>
                </a:cubicBezTo>
                <a:cubicBezTo>
                  <a:pt x="81943" y="5307"/>
                  <a:pt x="89404" y="5345"/>
                  <a:pt x="91059" y="9758"/>
                </a:cubicBezTo>
                <a:cubicBezTo>
                  <a:pt x="91734" y="11557"/>
                  <a:pt x="92974" y="13936"/>
                  <a:pt x="91821" y="15473"/>
                </a:cubicBezTo>
                <a:cubicBezTo>
                  <a:pt x="90506" y="17227"/>
                  <a:pt x="85736" y="16487"/>
                  <a:pt x="85344" y="14330"/>
                </a:cubicBezTo>
                <a:cubicBezTo>
                  <a:pt x="82577" y="-890"/>
                  <a:pt x="116010" y="18635"/>
                  <a:pt x="131445" y="19664"/>
                </a:cubicBezTo>
                <a:cubicBezTo>
                  <a:pt x="137140" y="20044"/>
                  <a:pt x="146328" y="19165"/>
                  <a:pt x="147447" y="13568"/>
                </a:cubicBezTo>
                <a:cubicBezTo>
                  <a:pt x="147926" y="11173"/>
                  <a:pt x="146286" y="7998"/>
                  <a:pt x="144018" y="7091"/>
                </a:cubicBezTo>
                <a:cubicBezTo>
                  <a:pt x="141400" y="6044"/>
                  <a:pt x="137713" y="9279"/>
                  <a:pt x="137160" y="12044"/>
                </a:cubicBezTo>
                <a:cubicBezTo>
                  <a:pt x="136524" y="15226"/>
                  <a:pt x="142639" y="15546"/>
                  <a:pt x="145542" y="16997"/>
                </a:cubicBezTo>
                <a:cubicBezTo>
                  <a:pt x="152065" y="20259"/>
                  <a:pt x="161005" y="18082"/>
                  <a:pt x="167259" y="14330"/>
                </a:cubicBezTo>
                <a:cubicBezTo>
                  <a:pt x="171406" y="11842"/>
                  <a:pt x="175045" y="7775"/>
                  <a:pt x="179832" y="7091"/>
                </a:cubicBezTo>
                <a:cubicBezTo>
                  <a:pt x="183886" y="6512"/>
                  <a:pt x="190048" y="9116"/>
                  <a:pt x="190500" y="13187"/>
                </a:cubicBezTo>
                <a:cubicBezTo>
                  <a:pt x="190809" y="15967"/>
                  <a:pt x="186844" y="21902"/>
                  <a:pt x="185166" y="19664"/>
                </a:cubicBezTo>
                <a:cubicBezTo>
                  <a:pt x="183058" y="16854"/>
                  <a:pt x="184120" y="10488"/>
                  <a:pt x="187452" y="9377"/>
                </a:cubicBezTo>
                <a:cubicBezTo>
                  <a:pt x="193573" y="7337"/>
                  <a:pt x="200193" y="11454"/>
                  <a:pt x="206502" y="12806"/>
                </a:cubicBezTo>
                <a:cubicBezTo>
                  <a:pt x="216580" y="14966"/>
                  <a:pt x="227257" y="16732"/>
                  <a:pt x="237363" y="14711"/>
                </a:cubicBezTo>
                <a:cubicBezTo>
                  <a:pt x="243621" y="13459"/>
                  <a:pt x="254314" y="7465"/>
                  <a:pt x="251460" y="1757"/>
                </a:cubicBezTo>
                <a:cubicBezTo>
                  <a:pt x="250036" y="-1092"/>
                  <a:pt x="243846" y="-29"/>
                  <a:pt x="241935" y="2519"/>
                </a:cubicBezTo>
                <a:cubicBezTo>
                  <a:pt x="240868" y="3941"/>
                  <a:pt x="241140" y="6263"/>
                  <a:pt x="241935" y="7853"/>
                </a:cubicBezTo>
                <a:cubicBezTo>
                  <a:pt x="243233" y="10448"/>
                  <a:pt x="247219" y="10263"/>
                  <a:pt x="249936" y="11282"/>
                </a:cubicBezTo>
                <a:cubicBezTo>
                  <a:pt x="254361" y="12942"/>
                  <a:pt x="259645" y="14561"/>
                  <a:pt x="264033" y="12806"/>
                </a:cubicBezTo>
                <a:cubicBezTo>
                  <a:pt x="269840" y="10483"/>
                  <a:pt x="275009" y="6214"/>
                  <a:pt x="281178" y="5186"/>
                </a:cubicBezTo>
                <a:cubicBezTo>
                  <a:pt x="290392" y="3650"/>
                  <a:pt x="300636" y="4437"/>
                  <a:pt x="308991" y="8615"/>
                </a:cubicBezTo>
              </a:path>
            </a:pathLst>
          </a:custGeom>
          <a:noFill/>
          <a:ln w="28575" cap="flat" cmpd="sng">
            <a:solidFill>
              <a:srgbClr val="F6F6F6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435;p49">
            <a:extLst>
              <a:ext uri="{FF2B5EF4-FFF2-40B4-BE49-F238E27FC236}">
                <a16:creationId xmlns:a16="http://schemas.microsoft.com/office/drawing/2014/main" id="{461D2703-ECC2-417F-986E-3E15812829B0}"/>
              </a:ext>
            </a:extLst>
          </p:cNvPr>
          <p:cNvSpPr/>
          <p:nvPr/>
        </p:nvSpPr>
        <p:spPr>
          <a:xfrm>
            <a:off x="1469750" y="1919375"/>
            <a:ext cx="121374" cy="1012515"/>
          </a:xfrm>
          <a:custGeom>
            <a:avLst/>
            <a:gdLst/>
            <a:ahLst/>
            <a:cxnLst/>
            <a:rect l="l" t="t" r="r" b="b"/>
            <a:pathLst>
              <a:path w="7436" h="54864" extrusionOk="0">
                <a:moveTo>
                  <a:pt x="3907" y="0"/>
                </a:moveTo>
                <a:cubicBezTo>
                  <a:pt x="420" y="3487"/>
                  <a:pt x="-973" y="9899"/>
                  <a:pt x="859" y="14478"/>
                </a:cubicBezTo>
                <a:cubicBezTo>
                  <a:pt x="2041" y="17433"/>
                  <a:pt x="4981" y="19709"/>
                  <a:pt x="5431" y="22860"/>
                </a:cubicBezTo>
                <a:cubicBezTo>
                  <a:pt x="6026" y="27026"/>
                  <a:pt x="4288" y="31225"/>
                  <a:pt x="4288" y="35433"/>
                </a:cubicBezTo>
                <a:cubicBezTo>
                  <a:pt x="4288" y="38888"/>
                  <a:pt x="6907" y="41911"/>
                  <a:pt x="7336" y="45339"/>
                </a:cubicBezTo>
                <a:cubicBezTo>
                  <a:pt x="7735" y="48530"/>
                  <a:pt x="5812" y="51649"/>
                  <a:pt x="5812" y="54864"/>
                </a:cubicBezTo>
              </a:path>
            </a:pathLst>
          </a:custGeom>
          <a:noFill/>
          <a:ln w="28575" cap="flat" cmpd="sng">
            <a:solidFill>
              <a:srgbClr val="F6F6F6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36;p49">
            <a:extLst>
              <a:ext uri="{FF2B5EF4-FFF2-40B4-BE49-F238E27FC236}">
                <a16:creationId xmlns:a16="http://schemas.microsoft.com/office/drawing/2014/main" id="{D28B5D6F-DD2F-431F-8695-8660E682CCF3}"/>
              </a:ext>
            </a:extLst>
          </p:cNvPr>
          <p:cNvSpPr/>
          <p:nvPr/>
        </p:nvSpPr>
        <p:spPr>
          <a:xfrm>
            <a:off x="4113091" y="1905080"/>
            <a:ext cx="121371" cy="1012498"/>
          </a:xfrm>
          <a:custGeom>
            <a:avLst/>
            <a:gdLst/>
            <a:ahLst/>
            <a:cxnLst/>
            <a:rect l="l" t="t" r="r" b="b"/>
            <a:pathLst>
              <a:path w="5265" h="34290" extrusionOk="0">
                <a:moveTo>
                  <a:pt x="2819" y="34290"/>
                </a:moveTo>
                <a:cubicBezTo>
                  <a:pt x="1827" y="32306"/>
                  <a:pt x="-457" y="30327"/>
                  <a:pt x="152" y="28194"/>
                </a:cubicBezTo>
                <a:cubicBezTo>
                  <a:pt x="845" y="25770"/>
                  <a:pt x="4691" y="24966"/>
                  <a:pt x="5105" y="22479"/>
                </a:cubicBezTo>
                <a:cubicBezTo>
                  <a:pt x="5744" y="18646"/>
                  <a:pt x="3458" y="14882"/>
                  <a:pt x="2819" y="11049"/>
                </a:cubicBezTo>
                <a:cubicBezTo>
                  <a:pt x="2213" y="7414"/>
                  <a:pt x="5244" y="3066"/>
                  <a:pt x="3200" y="0"/>
                </a:cubicBezTo>
              </a:path>
            </a:pathLst>
          </a:custGeom>
          <a:noFill/>
          <a:ln w="28575" cap="flat" cmpd="sng">
            <a:solidFill>
              <a:srgbClr val="F6F6F6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437;p49">
            <a:extLst>
              <a:ext uri="{FF2B5EF4-FFF2-40B4-BE49-F238E27FC236}">
                <a16:creationId xmlns:a16="http://schemas.microsoft.com/office/drawing/2014/main" id="{3AAEC991-AE75-4778-95D5-A896D2097B67}"/>
              </a:ext>
            </a:extLst>
          </p:cNvPr>
          <p:cNvSpPr/>
          <p:nvPr/>
        </p:nvSpPr>
        <p:spPr>
          <a:xfrm>
            <a:off x="6532580" y="1770625"/>
            <a:ext cx="179182" cy="1155952"/>
          </a:xfrm>
          <a:custGeom>
            <a:avLst/>
            <a:gdLst/>
            <a:ahLst/>
            <a:cxnLst/>
            <a:rect l="l" t="t" r="r" b="b"/>
            <a:pathLst>
              <a:path w="5917" h="60198" extrusionOk="0">
                <a:moveTo>
                  <a:pt x="0" y="0"/>
                </a:moveTo>
                <a:cubicBezTo>
                  <a:pt x="2373" y="4746"/>
                  <a:pt x="4965" y="9606"/>
                  <a:pt x="5715" y="14859"/>
                </a:cubicBezTo>
                <a:cubicBezTo>
                  <a:pt x="6522" y="20505"/>
                  <a:pt x="3093" y="25977"/>
                  <a:pt x="2286" y="31623"/>
                </a:cubicBezTo>
                <a:cubicBezTo>
                  <a:pt x="1684" y="35840"/>
                  <a:pt x="3872" y="39994"/>
                  <a:pt x="4572" y="44196"/>
                </a:cubicBezTo>
                <a:cubicBezTo>
                  <a:pt x="5449" y="49459"/>
                  <a:pt x="1805" y="55426"/>
                  <a:pt x="4191" y="60198"/>
                </a:cubicBezTo>
              </a:path>
            </a:pathLst>
          </a:custGeom>
          <a:noFill/>
          <a:ln w="28575" cap="flat" cmpd="sng">
            <a:solidFill>
              <a:srgbClr val="F6F6F6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438;p49">
            <a:extLst>
              <a:ext uri="{FF2B5EF4-FFF2-40B4-BE49-F238E27FC236}">
                <a16:creationId xmlns:a16="http://schemas.microsoft.com/office/drawing/2014/main" id="{A4E9F39B-8519-4BD9-AA2F-6566BA5449D7}"/>
              </a:ext>
            </a:extLst>
          </p:cNvPr>
          <p:cNvSpPr/>
          <p:nvPr/>
        </p:nvSpPr>
        <p:spPr>
          <a:xfrm>
            <a:off x="9406779" y="1738373"/>
            <a:ext cx="179196" cy="1193425"/>
          </a:xfrm>
          <a:custGeom>
            <a:avLst/>
            <a:gdLst/>
            <a:ahLst/>
            <a:cxnLst/>
            <a:rect l="l" t="t" r="r" b="b"/>
            <a:pathLst>
              <a:path w="5917" h="60198" extrusionOk="0">
                <a:moveTo>
                  <a:pt x="0" y="0"/>
                </a:moveTo>
                <a:cubicBezTo>
                  <a:pt x="2373" y="4746"/>
                  <a:pt x="4965" y="9606"/>
                  <a:pt x="5715" y="14859"/>
                </a:cubicBezTo>
                <a:cubicBezTo>
                  <a:pt x="6522" y="20505"/>
                  <a:pt x="3093" y="25977"/>
                  <a:pt x="2286" y="31623"/>
                </a:cubicBezTo>
                <a:cubicBezTo>
                  <a:pt x="1684" y="35840"/>
                  <a:pt x="3872" y="39994"/>
                  <a:pt x="4572" y="44196"/>
                </a:cubicBezTo>
                <a:cubicBezTo>
                  <a:pt x="5449" y="49459"/>
                  <a:pt x="1805" y="55426"/>
                  <a:pt x="4191" y="60198"/>
                </a:cubicBezTo>
              </a:path>
            </a:pathLst>
          </a:custGeom>
          <a:noFill/>
          <a:ln w="28575" cap="flat" cmpd="sng">
            <a:solidFill>
              <a:srgbClr val="F6F6F6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439;p49">
            <a:extLst>
              <a:ext uri="{FF2B5EF4-FFF2-40B4-BE49-F238E27FC236}">
                <a16:creationId xmlns:a16="http://schemas.microsoft.com/office/drawing/2014/main" id="{A1DAB561-5C95-4DDC-B287-5F343FACEB89}"/>
              </a:ext>
            </a:extLst>
          </p:cNvPr>
          <p:cNvSpPr txBox="1">
            <a:spLocks/>
          </p:cNvSpPr>
          <p:nvPr/>
        </p:nvSpPr>
        <p:spPr>
          <a:xfrm>
            <a:off x="667950" y="3486900"/>
            <a:ext cx="1828800" cy="15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buClr>
                <a:srgbClr val="F6F6F6"/>
              </a:buClr>
            </a:pPr>
            <a:r>
              <a:rPr lang="vi-VN" sz="1800" kern="0" dirty="0">
                <a:solidFill>
                  <a:srgbClr val="F6F6F6"/>
                </a:solidFill>
              </a:rPr>
              <a:t>Tổ chức lớp học chặt chẽ và theo dõi tiến trình học tập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grpSp>
        <p:nvGrpSpPr>
          <p:cNvPr id="41" name="Google Shape;440;p49">
            <a:extLst>
              <a:ext uri="{FF2B5EF4-FFF2-40B4-BE49-F238E27FC236}">
                <a16:creationId xmlns:a16="http://schemas.microsoft.com/office/drawing/2014/main" id="{FE58ED73-E353-4E87-A78B-51EC722ECB14}"/>
              </a:ext>
            </a:extLst>
          </p:cNvPr>
          <p:cNvGrpSpPr/>
          <p:nvPr/>
        </p:nvGrpSpPr>
        <p:grpSpPr>
          <a:xfrm>
            <a:off x="1321444" y="2714617"/>
            <a:ext cx="521812" cy="684592"/>
            <a:chOff x="542000" y="2912325"/>
            <a:chExt cx="552650" cy="725050"/>
          </a:xfrm>
        </p:grpSpPr>
        <p:sp>
          <p:nvSpPr>
            <p:cNvPr id="42" name="Google Shape;441;p49">
              <a:extLst>
                <a:ext uri="{FF2B5EF4-FFF2-40B4-BE49-F238E27FC236}">
                  <a16:creationId xmlns:a16="http://schemas.microsoft.com/office/drawing/2014/main" id="{DE0E253B-5D38-440D-A432-B254EDBCD2FA}"/>
                </a:ext>
              </a:extLst>
            </p:cNvPr>
            <p:cNvSpPr/>
            <p:nvPr/>
          </p:nvSpPr>
          <p:spPr>
            <a:xfrm>
              <a:off x="542025" y="2912325"/>
              <a:ext cx="552625" cy="725025"/>
            </a:xfrm>
            <a:custGeom>
              <a:avLst/>
              <a:gdLst/>
              <a:ahLst/>
              <a:cxnLst/>
              <a:rect l="l" t="t" r="r" b="b"/>
              <a:pathLst>
                <a:path w="22105" h="29001" extrusionOk="0">
                  <a:moveTo>
                    <a:pt x="11590" y="1"/>
                  </a:moveTo>
                  <a:cubicBezTo>
                    <a:pt x="11339" y="1"/>
                    <a:pt x="11083" y="68"/>
                    <a:pt x="10868" y="74"/>
                  </a:cubicBezTo>
                  <a:cubicBezTo>
                    <a:pt x="10347" y="91"/>
                    <a:pt x="9790" y="308"/>
                    <a:pt x="9238" y="333"/>
                  </a:cubicBezTo>
                  <a:cubicBezTo>
                    <a:pt x="8081" y="384"/>
                    <a:pt x="7054" y="941"/>
                    <a:pt x="6085" y="1405"/>
                  </a:cubicBezTo>
                  <a:cubicBezTo>
                    <a:pt x="5330" y="1765"/>
                    <a:pt x="4535" y="2285"/>
                    <a:pt x="3861" y="2941"/>
                  </a:cubicBezTo>
                  <a:cubicBezTo>
                    <a:pt x="2856" y="3919"/>
                    <a:pt x="2039" y="4997"/>
                    <a:pt x="1454" y="6234"/>
                  </a:cubicBezTo>
                  <a:cubicBezTo>
                    <a:pt x="655" y="7919"/>
                    <a:pt x="264" y="9761"/>
                    <a:pt x="119" y="11591"/>
                  </a:cubicBezTo>
                  <a:cubicBezTo>
                    <a:pt x="0" y="13095"/>
                    <a:pt x="115" y="14639"/>
                    <a:pt x="632" y="16131"/>
                  </a:cubicBezTo>
                  <a:cubicBezTo>
                    <a:pt x="1042" y="17310"/>
                    <a:pt x="1607" y="18417"/>
                    <a:pt x="2164" y="19510"/>
                  </a:cubicBezTo>
                  <a:cubicBezTo>
                    <a:pt x="2663" y="20488"/>
                    <a:pt x="3249" y="21454"/>
                    <a:pt x="4032" y="22294"/>
                  </a:cubicBezTo>
                  <a:cubicBezTo>
                    <a:pt x="4832" y="23154"/>
                    <a:pt x="5555" y="24085"/>
                    <a:pt x="6386" y="24925"/>
                  </a:cubicBezTo>
                  <a:cubicBezTo>
                    <a:pt x="7831" y="26383"/>
                    <a:pt x="9256" y="27852"/>
                    <a:pt x="11118" y="28807"/>
                  </a:cubicBezTo>
                  <a:cubicBezTo>
                    <a:pt x="11360" y="28931"/>
                    <a:pt x="11606" y="29001"/>
                    <a:pt x="11839" y="29001"/>
                  </a:cubicBezTo>
                  <a:cubicBezTo>
                    <a:pt x="12146" y="29001"/>
                    <a:pt x="12430" y="28878"/>
                    <a:pt x="12644" y="28596"/>
                  </a:cubicBezTo>
                  <a:cubicBezTo>
                    <a:pt x="13119" y="27972"/>
                    <a:pt x="13714" y="27462"/>
                    <a:pt x="14214" y="26878"/>
                  </a:cubicBezTo>
                  <a:cubicBezTo>
                    <a:pt x="15058" y="25896"/>
                    <a:pt x="15876" y="24891"/>
                    <a:pt x="16805" y="23988"/>
                  </a:cubicBezTo>
                  <a:cubicBezTo>
                    <a:pt x="17028" y="23771"/>
                    <a:pt x="16911" y="23397"/>
                    <a:pt x="17153" y="23276"/>
                  </a:cubicBezTo>
                  <a:cubicBezTo>
                    <a:pt x="17672" y="23018"/>
                    <a:pt x="17777" y="22433"/>
                    <a:pt x="18182" y="22094"/>
                  </a:cubicBezTo>
                  <a:cubicBezTo>
                    <a:pt x="18325" y="21974"/>
                    <a:pt x="18544" y="21910"/>
                    <a:pt x="18556" y="21665"/>
                  </a:cubicBezTo>
                  <a:cubicBezTo>
                    <a:pt x="18583" y="21099"/>
                    <a:pt x="19127" y="20836"/>
                    <a:pt x="19325" y="20332"/>
                  </a:cubicBezTo>
                  <a:cubicBezTo>
                    <a:pt x="19651" y="19505"/>
                    <a:pt x="20201" y="18767"/>
                    <a:pt x="20651" y="17989"/>
                  </a:cubicBezTo>
                  <a:cubicBezTo>
                    <a:pt x="20793" y="17745"/>
                    <a:pt x="20628" y="17430"/>
                    <a:pt x="20894" y="17188"/>
                  </a:cubicBezTo>
                  <a:cubicBezTo>
                    <a:pt x="21207" y="16904"/>
                    <a:pt x="21297" y="16476"/>
                    <a:pt x="21381" y="16067"/>
                  </a:cubicBezTo>
                  <a:cubicBezTo>
                    <a:pt x="21519" y="15392"/>
                    <a:pt x="21632" y="14709"/>
                    <a:pt x="21793" y="14039"/>
                  </a:cubicBezTo>
                  <a:cubicBezTo>
                    <a:pt x="22006" y="13158"/>
                    <a:pt x="21995" y="12247"/>
                    <a:pt x="22051" y="11360"/>
                  </a:cubicBezTo>
                  <a:cubicBezTo>
                    <a:pt x="22105" y="10507"/>
                    <a:pt x="21852" y="9612"/>
                    <a:pt x="21615" y="8769"/>
                  </a:cubicBezTo>
                  <a:cubicBezTo>
                    <a:pt x="21466" y="8240"/>
                    <a:pt x="21511" y="7664"/>
                    <a:pt x="21239" y="7179"/>
                  </a:cubicBezTo>
                  <a:cubicBezTo>
                    <a:pt x="20749" y="6312"/>
                    <a:pt x="20439" y="5360"/>
                    <a:pt x="19856" y="4523"/>
                  </a:cubicBezTo>
                  <a:cubicBezTo>
                    <a:pt x="19513" y="4031"/>
                    <a:pt x="19127" y="3510"/>
                    <a:pt x="18718" y="3172"/>
                  </a:cubicBezTo>
                  <a:cubicBezTo>
                    <a:pt x="18255" y="2789"/>
                    <a:pt x="17946" y="2091"/>
                    <a:pt x="17195" y="2063"/>
                  </a:cubicBezTo>
                  <a:cubicBezTo>
                    <a:pt x="17083" y="2058"/>
                    <a:pt x="17001" y="1889"/>
                    <a:pt x="16941" y="1751"/>
                  </a:cubicBezTo>
                  <a:cubicBezTo>
                    <a:pt x="16796" y="1418"/>
                    <a:pt x="16210" y="1609"/>
                    <a:pt x="16173" y="1126"/>
                  </a:cubicBezTo>
                  <a:cubicBezTo>
                    <a:pt x="16137" y="1140"/>
                    <a:pt x="16090" y="1144"/>
                    <a:pt x="16063" y="1168"/>
                  </a:cubicBezTo>
                  <a:cubicBezTo>
                    <a:pt x="15912" y="1307"/>
                    <a:pt x="15817" y="1362"/>
                    <a:pt x="15757" y="1362"/>
                  </a:cubicBezTo>
                  <a:cubicBezTo>
                    <a:pt x="15620" y="1362"/>
                    <a:pt x="15673" y="1070"/>
                    <a:pt x="15669" y="855"/>
                  </a:cubicBezTo>
                  <a:lnTo>
                    <a:pt x="15669" y="855"/>
                  </a:lnTo>
                  <a:cubicBezTo>
                    <a:pt x="15538" y="900"/>
                    <a:pt x="15310" y="1038"/>
                    <a:pt x="15216" y="1038"/>
                  </a:cubicBezTo>
                  <a:cubicBezTo>
                    <a:pt x="15176" y="1038"/>
                    <a:pt x="15160" y="1013"/>
                    <a:pt x="15188" y="943"/>
                  </a:cubicBezTo>
                  <a:cubicBezTo>
                    <a:pt x="15272" y="728"/>
                    <a:pt x="15270" y="683"/>
                    <a:pt x="15223" y="683"/>
                  </a:cubicBezTo>
                  <a:cubicBezTo>
                    <a:pt x="15190" y="683"/>
                    <a:pt x="15134" y="705"/>
                    <a:pt x="15070" y="705"/>
                  </a:cubicBezTo>
                  <a:cubicBezTo>
                    <a:pt x="15044" y="705"/>
                    <a:pt x="15017" y="702"/>
                    <a:pt x="14990" y="692"/>
                  </a:cubicBezTo>
                  <a:cubicBezTo>
                    <a:pt x="14605" y="550"/>
                    <a:pt x="14222" y="507"/>
                    <a:pt x="13834" y="507"/>
                  </a:cubicBezTo>
                  <a:cubicBezTo>
                    <a:pt x="13684" y="507"/>
                    <a:pt x="13533" y="514"/>
                    <a:pt x="13380" y="523"/>
                  </a:cubicBezTo>
                  <a:cubicBezTo>
                    <a:pt x="13366" y="524"/>
                    <a:pt x="13352" y="525"/>
                    <a:pt x="13338" y="525"/>
                  </a:cubicBezTo>
                  <a:cubicBezTo>
                    <a:pt x="13298" y="525"/>
                    <a:pt x="13259" y="522"/>
                    <a:pt x="13219" y="521"/>
                  </a:cubicBezTo>
                  <a:cubicBezTo>
                    <a:pt x="13230" y="260"/>
                    <a:pt x="13177" y="183"/>
                    <a:pt x="13096" y="183"/>
                  </a:cubicBezTo>
                  <a:cubicBezTo>
                    <a:pt x="12982" y="183"/>
                    <a:pt x="12814" y="337"/>
                    <a:pt x="12699" y="337"/>
                  </a:cubicBezTo>
                  <a:cubicBezTo>
                    <a:pt x="12684" y="337"/>
                    <a:pt x="12669" y="334"/>
                    <a:pt x="12656" y="328"/>
                  </a:cubicBezTo>
                  <a:cubicBezTo>
                    <a:pt x="12635" y="318"/>
                    <a:pt x="12612" y="314"/>
                    <a:pt x="12589" y="314"/>
                  </a:cubicBezTo>
                  <a:cubicBezTo>
                    <a:pt x="12520" y="314"/>
                    <a:pt x="12443" y="346"/>
                    <a:pt x="12375" y="346"/>
                  </a:cubicBezTo>
                  <a:cubicBezTo>
                    <a:pt x="12332" y="346"/>
                    <a:pt x="12293" y="334"/>
                    <a:pt x="12260" y="295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E39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200" b="0" i="0" u="none" strike="noStrike" kern="0" cap="none" spc="0" normalizeH="0" baseline="0" noProof="0">
                  <a:ln>
                    <a:noFill/>
                  </a:ln>
                  <a:solidFill>
                    <a:srgbClr val="F6F6F6"/>
                  </a:solidFill>
                  <a:effectLst/>
                  <a:uLnTx/>
                  <a:uFillTx/>
                  <a:latin typeface="Chelsea Market"/>
                  <a:ea typeface="Chelsea Market"/>
                  <a:cs typeface="Chelsea Market"/>
                  <a:sym typeface="Chelsea Market"/>
                </a:rPr>
                <a:t>01</a:t>
              </a: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3" name="Google Shape;442;p49">
              <a:extLst>
                <a:ext uri="{FF2B5EF4-FFF2-40B4-BE49-F238E27FC236}">
                  <a16:creationId xmlns:a16="http://schemas.microsoft.com/office/drawing/2014/main" id="{A708BD31-58F1-4A35-946E-12E2AA549BE2}"/>
                </a:ext>
              </a:extLst>
            </p:cNvPr>
            <p:cNvSpPr/>
            <p:nvPr/>
          </p:nvSpPr>
          <p:spPr>
            <a:xfrm>
              <a:off x="542000" y="2912375"/>
              <a:ext cx="552650" cy="725000"/>
            </a:xfrm>
            <a:custGeom>
              <a:avLst/>
              <a:gdLst/>
              <a:ahLst/>
              <a:cxnLst/>
              <a:rect l="l" t="t" r="r" b="b"/>
              <a:pathLst>
                <a:path w="22106" h="29000" extrusionOk="0">
                  <a:moveTo>
                    <a:pt x="10389" y="1605"/>
                  </a:moveTo>
                  <a:cubicBezTo>
                    <a:pt x="10980" y="1605"/>
                    <a:pt x="11572" y="1678"/>
                    <a:pt x="12158" y="1712"/>
                  </a:cubicBezTo>
                  <a:cubicBezTo>
                    <a:pt x="12989" y="1761"/>
                    <a:pt x="13868" y="1740"/>
                    <a:pt x="14634" y="2205"/>
                  </a:cubicBezTo>
                  <a:cubicBezTo>
                    <a:pt x="14698" y="2244"/>
                    <a:pt x="14794" y="2225"/>
                    <a:pt x="14866" y="2255"/>
                  </a:cubicBezTo>
                  <a:cubicBezTo>
                    <a:pt x="14915" y="2276"/>
                    <a:pt x="14947" y="2337"/>
                    <a:pt x="15032" y="2431"/>
                  </a:cubicBezTo>
                  <a:cubicBezTo>
                    <a:pt x="15689" y="2594"/>
                    <a:pt x="16324" y="2980"/>
                    <a:pt x="16865" y="3444"/>
                  </a:cubicBezTo>
                  <a:cubicBezTo>
                    <a:pt x="17776" y="4226"/>
                    <a:pt x="18716" y="5013"/>
                    <a:pt x="19194" y="6183"/>
                  </a:cubicBezTo>
                  <a:cubicBezTo>
                    <a:pt x="19428" y="6752"/>
                    <a:pt x="19866" y="7201"/>
                    <a:pt x="20006" y="7847"/>
                  </a:cubicBezTo>
                  <a:cubicBezTo>
                    <a:pt x="20329" y="9323"/>
                    <a:pt x="20817" y="10762"/>
                    <a:pt x="20634" y="12311"/>
                  </a:cubicBezTo>
                  <a:cubicBezTo>
                    <a:pt x="20595" y="12640"/>
                    <a:pt x="20483" y="12989"/>
                    <a:pt x="20699" y="13331"/>
                  </a:cubicBezTo>
                  <a:cubicBezTo>
                    <a:pt x="20832" y="13541"/>
                    <a:pt x="20624" y="13860"/>
                    <a:pt x="20576" y="14004"/>
                  </a:cubicBezTo>
                  <a:cubicBezTo>
                    <a:pt x="20276" y="14898"/>
                    <a:pt x="20345" y="15945"/>
                    <a:pt x="19679" y="16677"/>
                  </a:cubicBezTo>
                  <a:cubicBezTo>
                    <a:pt x="19413" y="16969"/>
                    <a:pt x="19684" y="17201"/>
                    <a:pt x="19550" y="17427"/>
                  </a:cubicBezTo>
                  <a:cubicBezTo>
                    <a:pt x="19197" y="18023"/>
                    <a:pt x="18891" y="18655"/>
                    <a:pt x="18473" y="19200"/>
                  </a:cubicBezTo>
                  <a:cubicBezTo>
                    <a:pt x="18239" y="19503"/>
                    <a:pt x="18100" y="19851"/>
                    <a:pt x="17925" y="20162"/>
                  </a:cubicBezTo>
                  <a:cubicBezTo>
                    <a:pt x="17380" y="21137"/>
                    <a:pt x="16604" y="21926"/>
                    <a:pt x="15968" y="22822"/>
                  </a:cubicBezTo>
                  <a:cubicBezTo>
                    <a:pt x="15010" y="24174"/>
                    <a:pt x="13770" y="25285"/>
                    <a:pt x="12774" y="26611"/>
                  </a:cubicBezTo>
                  <a:cubicBezTo>
                    <a:pt x="12512" y="26960"/>
                    <a:pt x="12286" y="27502"/>
                    <a:pt x="11675" y="27568"/>
                  </a:cubicBezTo>
                  <a:cubicBezTo>
                    <a:pt x="11632" y="27573"/>
                    <a:pt x="11590" y="27575"/>
                    <a:pt x="11549" y="27575"/>
                  </a:cubicBezTo>
                  <a:cubicBezTo>
                    <a:pt x="11336" y="27575"/>
                    <a:pt x="11157" y="27512"/>
                    <a:pt x="11133" y="27359"/>
                  </a:cubicBezTo>
                  <a:cubicBezTo>
                    <a:pt x="11073" y="26998"/>
                    <a:pt x="10741" y="26923"/>
                    <a:pt x="10555" y="26817"/>
                  </a:cubicBezTo>
                  <a:cubicBezTo>
                    <a:pt x="9912" y="26448"/>
                    <a:pt x="9369" y="25996"/>
                    <a:pt x="8865" y="25456"/>
                  </a:cubicBezTo>
                  <a:cubicBezTo>
                    <a:pt x="8545" y="25116"/>
                    <a:pt x="8164" y="24825"/>
                    <a:pt x="7822" y="24494"/>
                  </a:cubicBezTo>
                  <a:cubicBezTo>
                    <a:pt x="7362" y="24048"/>
                    <a:pt x="6999" y="23518"/>
                    <a:pt x="6568" y="23081"/>
                  </a:cubicBezTo>
                  <a:cubicBezTo>
                    <a:pt x="6012" y="22514"/>
                    <a:pt x="5604" y="21872"/>
                    <a:pt x="5148" y="21250"/>
                  </a:cubicBezTo>
                  <a:cubicBezTo>
                    <a:pt x="4935" y="20961"/>
                    <a:pt x="4741" y="20668"/>
                    <a:pt x="4652" y="20297"/>
                  </a:cubicBezTo>
                  <a:cubicBezTo>
                    <a:pt x="4557" y="19894"/>
                    <a:pt x="4184" y="19636"/>
                    <a:pt x="3981" y="19262"/>
                  </a:cubicBezTo>
                  <a:cubicBezTo>
                    <a:pt x="3510" y="18393"/>
                    <a:pt x="3070" y="17515"/>
                    <a:pt x="2737" y="16587"/>
                  </a:cubicBezTo>
                  <a:cubicBezTo>
                    <a:pt x="2434" y="15744"/>
                    <a:pt x="2085" y="14902"/>
                    <a:pt x="1938" y="14031"/>
                  </a:cubicBezTo>
                  <a:cubicBezTo>
                    <a:pt x="1883" y="13702"/>
                    <a:pt x="1617" y="13303"/>
                    <a:pt x="1869" y="12925"/>
                  </a:cubicBezTo>
                  <a:cubicBezTo>
                    <a:pt x="1898" y="12881"/>
                    <a:pt x="1930" y="12785"/>
                    <a:pt x="1917" y="12776"/>
                  </a:cubicBezTo>
                  <a:cubicBezTo>
                    <a:pt x="1282" y="12342"/>
                    <a:pt x="1755" y="11672"/>
                    <a:pt x="1626" y="11126"/>
                  </a:cubicBezTo>
                  <a:cubicBezTo>
                    <a:pt x="1480" y="10517"/>
                    <a:pt x="1688" y="9771"/>
                    <a:pt x="1806" y="9100"/>
                  </a:cubicBezTo>
                  <a:cubicBezTo>
                    <a:pt x="1947" y="8310"/>
                    <a:pt x="2170" y="7536"/>
                    <a:pt x="2473" y="6793"/>
                  </a:cubicBezTo>
                  <a:cubicBezTo>
                    <a:pt x="2730" y="6167"/>
                    <a:pt x="3164" y="5620"/>
                    <a:pt x="3570" y="5065"/>
                  </a:cubicBezTo>
                  <a:cubicBezTo>
                    <a:pt x="3880" y="4639"/>
                    <a:pt x="4224" y="4251"/>
                    <a:pt x="4557" y="3850"/>
                  </a:cubicBezTo>
                  <a:cubicBezTo>
                    <a:pt x="4769" y="3594"/>
                    <a:pt x="5028" y="3615"/>
                    <a:pt x="5243" y="3491"/>
                  </a:cubicBezTo>
                  <a:cubicBezTo>
                    <a:pt x="5857" y="3137"/>
                    <a:pt x="6297" y="2567"/>
                    <a:pt x="7098" y="2402"/>
                  </a:cubicBezTo>
                  <a:cubicBezTo>
                    <a:pt x="7786" y="2260"/>
                    <a:pt x="8478" y="1923"/>
                    <a:pt x="9190" y="1740"/>
                  </a:cubicBezTo>
                  <a:cubicBezTo>
                    <a:pt x="9588" y="1639"/>
                    <a:pt x="9988" y="1605"/>
                    <a:pt x="10389" y="1605"/>
                  </a:cubicBezTo>
                  <a:close/>
                  <a:moveTo>
                    <a:pt x="11590" y="1"/>
                  </a:moveTo>
                  <a:cubicBezTo>
                    <a:pt x="11338" y="1"/>
                    <a:pt x="11083" y="67"/>
                    <a:pt x="10868" y="74"/>
                  </a:cubicBezTo>
                  <a:cubicBezTo>
                    <a:pt x="10346" y="90"/>
                    <a:pt x="9790" y="307"/>
                    <a:pt x="9238" y="332"/>
                  </a:cubicBezTo>
                  <a:cubicBezTo>
                    <a:pt x="8081" y="383"/>
                    <a:pt x="7055" y="941"/>
                    <a:pt x="6084" y="1404"/>
                  </a:cubicBezTo>
                  <a:cubicBezTo>
                    <a:pt x="5330" y="1764"/>
                    <a:pt x="4535" y="2285"/>
                    <a:pt x="3860" y="2942"/>
                  </a:cubicBezTo>
                  <a:cubicBezTo>
                    <a:pt x="2855" y="3920"/>
                    <a:pt x="2038" y="4996"/>
                    <a:pt x="1453" y="6233"/>
                  </a:cubicBezTo>
                  <a:cubicBezTo>
                    <a:pt x="655" y="7918"/>
                    <a:pt x="264" y="9759"/>
                    <a:pt x="120" y="11590"/>
                  </a:cubicBezTo>
                  <a:cubicBezTo>
                    <a:pt x="0" y="13094"/>
                    <a:pt x="115" y="14640"/>
                    <a:pt x="632" y="16130"/>
                  </a:cubicBezTo>
                  <a:cubicBezTo>
                    <a:pt x="1042" y="17310"/>
                    <a:pt x="1607" y="18416"/>
                    <a:pt x="2164" y="19509"/>
                  </a:cubicBezTo>
                  <a:cubicBezTo>
                    <a:pt x="2662" y="20487"/>
                    <a:pt x="3249" y="21453"/>
                    <a:pt x="4031" y="22293"/>
                  </a:cubicBezTo>
                  <a:cubicBezTo>
                    <a:pt x="4831" y="23152"/>
                    <a:pt x="5554" y="24085"/>
                    <a:pt x="6386" y="24924"/>
                  </a:cubicBezTo>
                  <a:cubicBezTo>
                    <a:pt x="7832" y="26382"/>
                    <a:pt x="9257" y="27853"/>
                    <a:pt x="11118" y="28806"/>
                  </a:cubicBezTo>
                  <a:cubicBezTo>
                    <a:pt x="11360" y="28930"/>
                    <a:pt x="11606" y="29000"/>
                    <a:pt x="11839" y="29000"/>
                  </a:cubicBezTo>
                  <a:cubicBezTo>
                    <a:pt x="12147" y="29000"/>
                    <a:pt x="12429" y="28878"/>
                    <a:pt x="12644" y="28596"/>
                  </a:cubicBezTo>
                  <a:cubicBezTo>
                    <a:pt x="13119" y="27971"/>
                    <a:pt x="13713" y="27462"/>
                    <a:pt x="14214" y="26878"/>
                  </a:cubicBezTo>
                  <a:cubicBezTo>
                    <a:pt x="15058" y="25895"/>
                    <a:pt x="15876" y="24890"/>
                    <a:pt x="16804" y="23987"/>
                  </a:cubicBezTo>
                  <a:cubicBezTo>
                    <a:pt x="17028" y="23770"/>
                    <a:pt x="16911" y="23397"/>
                    <a:pt x="17152" y="23277"/>
                  </a:cubicBezTo>
                  <a:cubicBezTo>
                    <a:pt x="17671" y="23018"/>
                    <a:pt x="17778" y="22433"/>
                    <a:pt x="18182" y="22093"/>
                  </a:cubicBezTo>
                  <a:cubicBezTo>
                    <a:pt x="18325" y="21973"/>
                    <a:pt x="18543" y="21909"/>
                    <a:pt x="18556" y="21666"/>
                  </a:cubicBezTo>
                  <a:cubicBezTo>
                    <a:pt x="18582" y="21099"/>
                    <a:pt x="19127" y="20835"/>
                    <a:pt x="19325" y="20331"/>
                  </a:cubicBezTo>
                  <a:cubicBezTo>
                    <a:pt x="19651" y="19504"/>
                    <a:pt x="20201" y="18766"/>
                    <a:pt x="20651" y="17989"/>
                  </a:cubicBezTo>
                  <a:cubicBezTo>
                    <a:pt x="20793" y="17744"/>
                    <a:pt x="20628" y="17429"/>
                    <a:pt x="20894" y="17187"/>
                  </a:cubicBezTo>
                  <a:cubicBezTo>
                    <a:pt x="21208" y="16903"/>
                    <a:pt x="21297" y="16475"/>
                    <a:pt x="21380" y="16068"/>
                  </a:cubicBezTo>
                  <a:cubicBezTo>
                    <a:pt x="21518" y="15391"/>
                    <a:pt x="21633" y="14708"/>
                    <a:pt x="21794" y="14039"/>
                  </a:cubicBezTo>
                  <a:cubicBezTo>
                    <a:pt x="22006" y="13157"/>
                    <a:pt x="21995" y="12246"/>
                    <a:pt x="22051" y="11360"/>
                  </a:cubicBezTo>
                  <a:cubicBezTo>
                    <a:pt x="22106" y="10505"/>
                    <a:pt x="21853" y="9611"/>
                    <a:pt x="21616" y="8767"/>
                  </a:cubicBezTo>
                  <a:cubicBezTo>
                    <a:pt x="21467" y="8239"/>
                    <a:pt x="21512" y="7662"/>
                    <a:pt x="21239" y="7178"/>
                  </a:cubicBezTo>
                  <a:cubicBezTo>
                    <a:pt x="20749" y="6310"/>
                    <a:pt x="20440" y="5358"/>
                    <a:pt x="19857" y="4522"/>
                  </a:cubicBezTo>
                  <a:cubicBezTo>
                    <a:pt x="19514" y="4029"/>
                    <a:pt x="19128" y="3508"/>
                    <a:pt x="18719" y="3171"/>
                  </a:cubicBezTo>
                  <a:cubicBezTo>
                    <a:pt x="18256" y="2788"/>
                    <a:pt x="17946" y="2089"/>
                    <a:pt x="17196" y="2061"/>
                  </a:cubicBezTo>
                  <a:cubicBezTo>
                    <a:pt x="17084" y="2057"/>
                    <a:pt x="17002" y="1887"/>
                    <a:pt x="16942" y="1750"/>
                  </a:cubicBezTo>
                  <a:cubicBezTo>
                    <a:pt x="16796" y="1418"/>
                    <a:pt x="16211" y="1608"/>
                    <a:pt x="16174" y="1124"/>
                  </a:cubicBezTo>
                  <a:cubicBezTo>
                    <a:pt x="16138" y="1138"/>
                    <a:pt x="16091" y="1142"/>
                    <a:pt x="16064" y="1166"/>
                  </a:cubicBezTo>
                  <a:cubicBezTo>
                    <a:pt x="15913" y="1305"/>
                    <a:pt x="15818" y="1360"/>
                    <a:pt x="15758" y="1360"/>
                  </a:cubicBezTo>
                  <a:cubicBezTo>
                    <a:pt x="15620" y="1360"/>
                    <a:pt x="15673" y="1068"/>
                    <a:pt x="15669" y="853"/>
                  </a:cubicBezTo>
                  <a:lnTo>
                    <a:pt x="15669" y="853"/>
                  </a:lnTo>
                  <a:cubicBezTo>
                    <a:pt x="15538" y="898"/>
                    <a:pt x="15310" y="1037"/>
                    <a:pt x="15216" y="1037"/>
                  </a:cubicBezTo>
                  <a:cubicBezTo>
                    <a:pt x="15176" y="1037"/>
                    <a:pt x="15160" y="1012"/>
                    <a:pt x="15187" y="944"/>
                  </a:cubicBezTo>
                  <a:cubicBezTo>
                    <a:pt x="15271" y="728"/>
                    <a:pt x="15270" y="683"/>
                    <a:pt x="15224" y="683"/>
                  </a:cubicBezTo>
                  <a:cubicBezTo>
                    <a:pt x="15190" y="683"/>
                    <a:pt x="15134" y="706"/>
                    <a:pt x="15070" y="706"/>
                  </a:cubicBezTo>
                  <a:cubicBezTo>
                    <a:pt x="15045" y="706"/>
                    <a:pt x="15018" y="702"/>
                    <a:pt x="14991" y="692"/>
                  </a:cubicBezTo>
                  <a:cubicBezTo>
                    <a:pt x="14605" y="549"/>
                    <a:pt x="14221" y="506"/>
                    <a:pt x="13833" y="506"/>
                  </a:cubicBezTo>
                  <a:cubicBezTo>
                    <a:pt x="13683" y="506"/>
                    <a:pt x="13532" y="513"/>
                    <a:pt x="13380" y="522"/>
                  </a:cubicBezTo>
                  <a:cubicBezTo>
                    <a:pt x="13366" y="523"/>
                    <a:pt x="13352" y="524"/>
                    <a:pt x="13338" y="524"/>
                  </a:cubicBezTo>
                  <a:cubicBezTo>
                    <a:pt x="13299" y="524"/>
                    <a:pt x="13259" y="521"/>
                    <a:pt x="13219" y="520"/>
                  </a:cubicBezTo>
                  <a:cubicBezTo>
                    <a:pt x="13230" y="259"/>
                    <a:pt x="13177" y="182"/>
                    <a:pt x="13096" y="182"/>
                  </a:cubicBezTo>
                  <a:cubicBezTo>
                    <a:pt x="12982" y="182"/>
                    <a:pt x="12814" y="336"/>
                    <a:pt x="12699" y="336"/>
                  </a:cubicBezTo>
                  <a:cubicBezTo>
                    <a:pt x="12683" y="336"/>
                    <a:pt x="12669" y="333"/>
                    <a:pt x="12656" y="327"/>
                  </a:cubicBezTo>
                  <a:cubicBezTo>
                    <a:pt x="12635" y="317"/>
                    <a:pt x="12613" y="314"/>
                    <a:pt x="12589" y="314"/>
                  </a:cubicBezTo>
                  <a:cubicBezTo>
                    <a:pt x="12520" y="314"/>
                    <a:pt x="12443" y="346"/>
                    <a:pt x="12374" y="346"/>
                  </a:cubicBezTo>
                  <a:cubicBezTo>
                    <a:pt x="12332" y="346"/>
                    <a:pt x="12293" y="333"/>
                    <a:pt x="12260" y="294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E39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4" name="Google Shape;443;p49">
            <a:extLst>
              <a:ext uri="{FF2B5EF4-FFF2-40B4-BE49-F238E27FC236}">
                <a16:creationId xmlns:a16="http://schemas.microsoft.com/office/drawing/2014/main" id="{8F86859A-461B-4DA8-B29D-92E2413DA1BB}"/>
              </a:ext>
            </a:extLst>
          </p:cNvPr>
          <p:cNvGrpSpPr/>
          <p:nvPr/>
        </p:nvGrpSpPr>
        <p:grpSpPr>
          <a:xfrm>
            <a:off x="3893835" y="2700397"/>
            <a:ext cx="521812" cy="684592"/>
            <a:chOff x="542000" y="2912325"/>
            <a:chExt cx="552650" cy="725050"/>
          </a:xfrm>
        </p:grpSpPr>
        <p:sp>
          <p:nvSpPr>
            <p:cNvPr id="45" name="Google Shape;444;p49">
              <a:extLst>
                <a:ext uri="{FF2B5EF4-FFF2-40B4-BE49-F238E27FC236}">
                  <a16:creationId xmlns:a16="http://schemas.microsoft.com/office/drawing/2014/main" id="{F49E671F-84E5-41C8-8E48-3C3053BBE1E1}"/>
                </a:ext>
              </a:extLst>
            </p:cNvPr>
            <p:cNvSpPr/>
            <p:nvPr/>
          </p:nvSpPr>
          <p:spPr>
            <a:xfrm>
              <a:off x="542025" y="2912325"/>
              <a:ext cx="552625" cy="725025"/>
            </a:xfrm>
            <a:custGeom>
              <a:avLst/>
              <a:gdLst/>
              <a:ahLst/>
              <a:cxnLst/>
              <a:rect l="l" t="t" r="r" b="b"/>
              <a:pathLst>
                <a:path w="22105" h="29001" extrusionOk="0">
                  <a:moveTo>
                    <a:pt x="11590" y="1"/>
                  </a:moveTo>
                  <a:cubicBezTo>
                    <a:pt x="11339" y="1"/>
                    <a:pt x="11083" y="68"/>
                    <a:pt x="10868" y="74"/>
                  </a:cubicBezTo>
                  <a:cubicBezTo>
                    <a:pt x="10347" y="91"/>
                    <a:pt x="9790" y="308"/>
                    <a:pt x="9238" y="333"/>
                  </a:cubicBezTo>
                  <a:cubicBezTo>
                    <a:pt x="8081" y="384"/>
                    <a:pt x="7054" y="941"/>
                    <a:pt x="6085" y="1405"/>
                  </a:cubicBezTo>
                  <a:cubicBezTo>
                    <a:pt x="5330" y="1765"/>
                    <a:pt x="4535" y="2285"/>
                    <a:pt x="3861" y="2941"/>
                  </a:cubicBezTo>
                  <a:cubicBezTo>
                    <a:pt x="2856" y="3919"/>
                    <a:pt x="2039" y="4997"/>
                    <a:pt x="1454" y="6234"/>
                  </a:cubicBezTo>
                  <a:cubicBezTo>
                    <a:pt x="655" y="7919"/>
                    <a:pt x="264" y="9761"/>
                    <a:pt x="119" y="11591"/>
                  </a:cubicBezTo>
                  <a:cubicBezTo>
                    <a:pt x="0" y="13095"/>
                    <a:pt x="115" y="14639"/>
                    <a:pt x="632" y="16131"/>
                  </a:cubicBezTo>
                  <a:cubicBezTo>
                    <a:pt x="1042" y="17310"/>
                    <a:pt x="1607" y="18417"/>
                    <a:pt x="2164" y="19510"/>
                  </a:cubicBezTo>
                  <a:cubicBezTo>
                    <a:pt x="2663" y="20488"/>
                    <a:pt x="3249" y="21454"/>
                    <a:pt x="4032" y="22294"/>
                  </a:cubicBezTo>
                  <a:cubicBezTo>
                    <a:pt x="4832" y="23154"/>
                    <a:pt x="5555" y="24085"/>
                    <a:pt x="6386" y="24925"/>
                  </a:cubicBezTo>
                  <a:cubicBezTo>
                    <a:pt x="7831" y="26383"/>
                    <a:pt x="9256" y="27852"/>
                    <a:pt x="11118" y="28807"/>
                  </a:cubicBezTo>
                  <a:cubicBezTo>
                    <a:pt x="11360" y="28931"/>
                    <a:pt x="11606" y="29001"/>
                    <a:pt x="11839" y="29001"/>
                  </a:cubicBezTo>
                  <a:cubicBezTo>
                    <a:pt x="12146" y="29001"/>
                    <a:pt x="12430" y="28878"/>
                    <a:pt x="12644" y="28596"/>
                  </a:cubicBezTo>
                  <a:cubicBezTo>
                    <a:pt x="13119" y="27972"/>
                    <a:pt x="13714" y="27462"/>
                    <a:pt x="14214" y="26878"/>
                  </a:cubicBezTo>
                  <a:cubicBezTo>
                    <a:pt x="15058" y="25896"/>
                    <a:pt x="15876" y="24891"/>
                    <a:pt x="16805" y="23988"/>
                  </a:cubicBezTo>
                  <a:cubicBezTo>
                    <a:pt x="17028" y="23771"/>
                    <a:pt x="16911" y="23397"/>
                    <a:pt x="17153" y="23276"/>
                  </a:cubicBezTo>
                  <a:cubicBezTo>
                    <a:pt x="17672" y="23018"/>
                    <a:pt x="17777" y="22433"/>
                    <a:pt x="18182" y="22094"/>
                  </a:cubicBezTo>
                  <a:cubicBezTo>
                    <a:pt x="18325" y="21974"/>
                    <a:pt x="18544" y="21910"/>
                    <a:pt x="18556" y="21665"/>
                  </a:cubicBezTo>
                  <a:cubicBezTo>
                    <a:pt x="18583" y="21099"/>
                    <a:pt x="19127" y="20836"/>
                    <a:pt x="19325" y="20332"/>
                  </a:cubicBezTo>
                  <a:cubicBezTo>
                    <a:pt x="19651" y="19505"/>
                    <a:pt x="20201" y="18767"/>
                    <a:pt x="20651" y="17989"/>
                  </a:cubicBezTo>
                  <a:cubicBezTo>
                    <a:pt x="20793" y="17745"/>
                    <a:pt x="20628" y="17430"/>
                    <a:pt x="20894" y="17188"/>
                  </a:cubicBezTo>
                  <a:cubicBezTo>
                    <a:pt x="21207" y="16904"/>
                    <a:pt x="21297" y="16476"/>
                    <a:pt x="21381" y="16067"/>
                  </a:cubicBezTo>
                  <a:cubicBezTo>
                    <a:pt x="21519" y="15392"/>
                    <a:pt x="21632" y="14709"/>
                    <a:pt x="21793" y="14039"/>
                  </a:cubicBezTo>
                  <a:cubicBezTo>
                    <a:pt x="22006" y="13158"/>
                    <a:pt x="21995" y="12247"/>
                    <a:pt x="22051" y="11360"/>
                  </a:cubicBezTo>
                  <a:cubicBezTo>
                    <a:pt x="22105" y="10507"/>
                    <a:pt x="21852" y="9612"/>
                    <a:pt x="21615" y="8769"/>
                  </a:cubicBezTo>
                  <a:cubicBezTo>
                    <a:pt x="21466" y="8240"/>
                    <a:pt x="21511" y="7664"/>
                    <a:pt x="21239" y="7179"/>
                  </a:cubicBezTo>
                  <a:cubicBezTo>
                    <a:pt x="20749" y="6312"/>
                    <a:pt x="20439" y="5360"/>
                    <a:pt x="19856" y="4523"/>
                  </a:cubicBezTo>
                  <a:cubicBezTo>
                    <a:pt x="19513" y="4031"/>
                    <a:pt x="19127" y="3510"/>
                    <a:pt x="18718" y="3172"/>
                  </a:cubicBezTo>
                  <a:cubicBezTo>
                    <a:pt x="18255" y="2789"/>
                    <a:pt x="17946" y="2091"/>
                    <a:pt x="17195" y="2063"/>
                  </a:cubicBezTo>
                  <a:cubicBezTo>
                    <a:pt x="17083" y="2058"/>
                    <a:pt x="17001" y="1889"/>
                    <a:pt x="16941" y="1751"/>
                  </a:cubicBezTo>
                  <a:cubicBezTo>
                    <a:pt x="16796" y="1418"/>
                    <a:pt x="16210" y="1609"/>
                    <a:pt x="16173" y="1126"/>
                  </a:cubicBezTo>
                  <a:cubicBezTo>
                    <a:pt x="16137" y="1140"/>
                    <a:pt x="16090" y="1144"/>
                    <a:pt x="16063" y="1168"/>
                  </a:cubicBezTo>
                  <a:cubicBezTo>
                    <a:pt x="15912" y="1307"/>
                    <a:pt x="15817" y="1362"/>
                    <a:pt x="15757" y="1362"/>
                  </a:cubicBezTo>
                  <a:cubicBezTo>
                    <a:pt x="15620" y="1362"/>
                    <a:pt x="15673" y="1070"/>
                    <a:pt x="15669" y="855"/>
                  </a:cubicBezTo>
                  <a:lnTo>
                    <a:pt x="15669" y="855"/>
                  </a:lnTo>
                  <a:cubicBezTo>
                    <a:pt x="15538" y="900"/>
                    <a:pt x="15310" y="1038"/>
                    <a:pt x="15216" y="1038"/>
                  </a:cubicBezTo>
                  <a:cubicBezTo>
                    <a:pt x="15176" y="1038"/>
                    <a:pt x="15160" y="1013"/>
                    <a:pt x="15188" y="943"/>
                  </a:cubicBezTo>
                  <a:cubicBezTo>
                    <a:pt x="15272" y="728"/>
                    <a:pt x="15270" y="683"/>
                    <a:pt x="15223" y="683"/>
                  </a:cubicBezTo>
                  <a:cubicBezTo>
                    <a:pt x="15190" y="683"/>
                    <a:pt x="15134" y="705"/>
                    <a:pt x="15070" y="705"/>
                  </a:cubicBezTo>
                  <a:cubicBezTo>
                    <a:pt x="15044" y="705"/>
                    <a:pt x="15017" y="702"/>
                    <a:pt x="14990" y="692"/>
                  </a:cubicBezTo>
                  <a:cubicBezTo>
                    <a:pt x="14605" y="550"/>
                    <a:pt x="14222" y="507"/>
                    <a:pt x="13834" y="507"/>
                  </a:cubicBezTo>
                  <a:cubicBezTo>
                    <a:pt x="13684" y="507"/>
                    <a:pt x="13533" y="514"/>
                    <a:pt x="13380" y="523"/>
                  </a:cubicBezTo>
                  <a:cubicBezTo>
                    <a:pt x="13366" y="524"/>
                    <a:pt x="13352" y="525"/>
                    <a:pt x="13338" y="525"/>
                  </a:cubicBezTo>
                  <a:cubicBezTo>
                    <a:pt x="13298" y="525"/>
                    <a:pt x="13259" y="522"/>
                    <a:pt x="13219" y="521"/>
                  </a:cubicBezTo>
                  <a:cubicBezTo>
                    <a:pt x="13230" y="260"/>
                    <a:pt x="13177" y="183"/>
                    <a:pt x="13096" y="183"/>
                  </a:cubicBezTo>
                  <a:cubicBezTo>
                    <a:pt x="12982" y="183"/>
                    <a:pt x="12814" y="337"/>
                    <a:pt x="12699" y="337"/>
                  </a:cubicBezTo>
                  <a:cubicBezTo>
                    <a:pt x="12684" y="337"/>
                    <a:pt x="12669" y="334"/>
                    <a:pt x="12656" y="328"/>
                  </a:cubicBezTo>
                  <a:cubicBezTo>
                    <a:pt x="12635" y="318"/>
                    <a:pt x="12612" y="314"/>
                    <a:pt x="12589" y="314"/>
                  </a:cubicBezTo>
                  <a:cubicBezTo>
                    <a:pt x="12520" y="314"/>
                    <a:pt x="12443" y="346"/>
                    <a:pt x="12375" y="346"/>
                  </a:cubicBezTo>
                  <a:cubicBezTo>
                    <a:pt x="12332" y="346"/>
                    <a:pt x="12293" y="334"/>
                    <a:pt x="12260" y="295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978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200" b="0" i="0" u="none" strike="noStrike" kern="0" cap="none" spc="0" normalizeH="0" baseline="0" noProof="0">
                  <a:ln>
                    <a:noFill/>
                  </a:ln>
                  <a:solidFill>
                    <a:srgbClr val="F6F6F6"/>
                  </a:solidFill>
                  <a:effectLst/>
                  <a:uLnTx/>
                  <a:uFillTx/>
                  <a:latin typeface="Chelsea Market"/>
                  <a:ea typeface="Chelsea Market"/>
                  <a:cs typeface="Chelsea Market"/>
                  <a:sym typeface="Chelsea Market"/>
                </a:rPr>
                <a:t>02</a:t>
              </a: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6" name="Google Shape;445;p49">
              <a:extLst>
                <a:ext uri="{FF2B5EF4-FFF2-40B4-BE49-F238E27FC236}">
                  <a16:creationId xmlns:a16="http://schemas.microsoft.com/office/drawing/2014/main" id="{BC80227B-7FF8-4D58-B4DB-4ABE28296E0B}"/>
                </a:ext>
              </a:extLst>
            </p:cNvPr>
            <p:cNvSpPr/>
            <p:nvPr/>
          </p:nvSpPr>
          <p:spPr>
            <a:xfrm>
              <a:off x="542000" y="2912375"/>
              <a:ext cx="552650" cy="725000"/>
            </a:xfrm>
            <a:custGeom>
              <a:avLst/>
              <a:gdLst/>
              <a:ahLst/>
              <a:cxnLst/>
              <a:rect l="l" t="t" r="r" b="b"/>
              <a:pathLst>
                <a:path w="22106" h="29000" extrusionOk="0">
                  <a:moveTo>
                    <a:pt x="10389" y="1605"/>
                  </a:moveTo>
                  <a:cubicBezTo>
                    <a:pt x="10980" y="1605"/>
                    <a:pt x="11572" y="1678"/>
                    <a:pt x="12158" y="1712"/>
                  </a:cubicBezTo>
                  <a:cubicBezTo>
                    <a:pt x="12989" y="1761"/>
                    <a:pt x="13868" y="1740"/>
                    <a:pt x="14634" y="2205"/>
                  </a:cubicBezTo>
                  <a:cubicBezTo>
                    <a:pt x="14698" y="2244"/>
                    <a:pt x="14794" y="2225"/>
                    <a:pt x="14866" y="2255"/>
                  </a:cubicBezTo>
                  <a:cubicBezTo>
                    <a:pt x="14915" y="2276"/>
                    <a:pt x="14947" y="2337"/>
                    <a:pt x="15032" y="2431"/>
                  </a:cubicBezTo>
                  <a:cubicBezTo>
                    <a:pt x="15689" y="2594"/>
                    <a:pt x="16324" y="2980"/>
                    <a:pt x="16865" y="3444"/>
                  </a:cubicBezTo>
                  <a:cubicBezTo>
                    <a:pt x="17776" y="4226"/>
                    <a:pt x="18716" y="5013"/>
                    <a:pt x="19194" y="6183"/>
                  </a:cubicBezTo>
                  <a:cubicBezTo>
                    <a:pt x="19428" y="6752"/>
                    <a:pt x="19866" y="7201"/>
                    <a:pt x="20006" y="7847"/>
                  </a:cubicBezTo>
                  <a:cubicBezTo>
                    <a:pt x="20329" y="9323"/>
                    <a:pt x="20817" y="10762"/>
                    <a:pt x="20634" y="12311"/>
                  </a:cubicBezTo>
                  <a:cubicBezTo>
                    <a:pt x="20595" y="12640"/>
                    <a:pt x="20483" y="12989"/>
                    <a:pt x="20699" y="13331"/>
                  </a:cubicBezTo>
                  <a:cubicBezTo>
                    <a:pt x="20832" y="13541"/>
                    <a:pt x="20624" y="13860"/>
                    <a:pt x="20576" y="14004"/>
                  </a:cubicBezTo>
                  <a:cubicBezTo>
                    <a:pt x="20276" y="14898"/>
                    <a:pt x="20345" y="15945"/>
                    <a:pt x="19679" y="16677"/>
                  </a:cubicBezTo>
                  <a:cubicBezTo>
                    <a:pt x="19413" y="16969"/>
                    <a:pt x="19684" y="17201"/>
                    <a:pt x="19550" y="17427"/>
                  </a:cubicBezTo>
                  <a:cubicBezTo>
                    <a:pt x="19197" y="18023"/>
                    <a:pt x="18891" y="18655"/>
                    <a:pt x="18473" y="19200"/>
                  </a:cubicBezTo>
                  <a:cubicBezTo>
                    <a:pt x="18239" y="19503"/>
                    <a:pt x="18100" y="19851"/>
                    <a:pt x="17925" y="20162"/>
                  </a:cubicBezTo>
                  <a:cubicBezTo>
                    <a:pt x="17380" y="21137"/>
                    <a:pt x="16604" y="21926"/>
                    <a:pt x="15968" y="22822"/>
                  </a:cubicBezTo>
                  <a:cubicBezTo>
                    <a:pt x="15010" y="24174"/>
                    <a:pt x="13770" y="25285"/>
                    <a:pt x="12774" y="26611"/>
                  </a:cubicBezTo>
                  <a:cubicBezTo>
                    <a:pt x="12512" y="26960"/>
                    <a:pt x="12286" y="27502"/>
                    <a:pt x="11675" y="27568"/>
                  </a:cubicBezTo>
                  <a:cubicBezTo>
                    <a:pt x="11632" y="27573"/>
                    <a:pt x="11590" y="27575"/>
                    <a:pt x="11549" y="27575"/>
                  </a:cubicBezTo>
                  <a:cubicBezTo>
                    <a:pt x="11336" y="27575"/>
                    <a:pt x="11157" y="27512"/>
                    <a:pt x="11133" y="27359"/>
                  </a:cubicBezTo>
                  <a:cubicBezTo>
                    <a:pt x="11073" y="26998"/>
                    <a:pt x="10741" y="26923"/>
                    <a:pt x="10555" y="26817"/>
                  </a:cubicBezTo>
                  <a:cubicBezTo>
                    <a:pt x="9912" y="26448"/>
                    <a:pt x="9369" y="25996"/>
                    <a:pt x="8865" y="25456"/>
                  </a:cubicBezTo>
                  <a:cubicBezTo>
                    <a:pt x="8545" y="25116"/>
                    <a:pt x="8164" y="24825"/>
                    <a:pt x="7822" y="24494"/>
                  </a:cubicBezTo>
                  <a:cubicBezTo>
                    <a:pt x="7362" y="24048"/>
                    <a:pt x="6999" y="23518"/>
                    <a:pt x="6568" y="23081"/>
                  </a:cubicBezTo>
                  <a:cubicBezTo>
                    <a:pt x="6012" y="22514"/>
                    <a:pt x="5604" y="21872"/>
                    <a:pt x="5148" y="21250"/>
                  </a:cubicBezTo>
                  <a:cubicBezTo>
                    <a:pt x="4935" y="20961"/>
                    <a:pt x="4741" y="20668"/>
                    <a:pt x="4652" y="20297"/>
                  </a:cubicBezTo>
                  <a:cubicBezTo>
                    <a:pt x="4557" y="19894"/>
                    <a:pt x="4184" y="19636"/>
                    <a:pt x="3981" y="19262"/>
                  </a:cubicBezTo>
                  <a:cubicBezTo>
                    <a:pt x="3510" y="18393"/>
                    <a:pt x="3070" y="17515"/>
                    <a:pt x="2737" y="16587"/>
                  </a:cubicBezTo>
                  <a:cubicBezTo>
                    <a:pt x="2434" y="15744"/>
                    <a:pt x="2085" y="14902"/>
                    <a:pt x="1938" y="14031"/>
                  </a:cubicBezTo>
                  <a:cubicBezTo>
                    <a:pt x="1883" y="13702"/>
                    <a:pt x="1617" y="13303"/>
                    <a:pt x="1869" y="12925"/>
                  </a:cubicBezTo>
                  <a:cubicBezTo>
                    <a:pt x="1898" y="12881"/>
                    <a:pt x="1930" y="12785"/>
                    <a:pt x="1917" y="12776"/>
                  </a:cubicBezTo>
                  <a:cubicBezTo>
                    <a:pt x="1282" y="12342"/>
                    <a:pt x="1755" y="11672"/>
                    <a:pt x="1626" y="11126"/>
                  </a:cubicBezTo>
                  <a:cubicBezTo>
                    <a:pt x="1480" y="10517"/>
                    <a:pt x="1688" y="9771"/>
                    <a:pt x="1806" y="9100"/>
                  </a:cubicBezTo>
                  <a:cubicBezTo>
                    <a:pt x="1947" y="8310"/>
                    <a:pt x="2170" y="7536"/>
                    <a:pt x="2473" y="6793"/>
                  </a:cubicBezTo>
                  <a:cubicBezTo>
                    <a:pt x="2730" y="6167"/>
                    <a:pt x="3164" y="5620"/>
                    <a:pt x="3570" y="5065"/>
                  </a:cubicBezTo>
                  <a:cubicBezTo>
                    <a:pt x="3880" y="4639"/>
                    <a:pt x="4224" y="4251"/>
                    <a:pt x="4557" y="3850"/>
                  </a:cubicBezTo>
                  <a:cubicBezTo>
                    <a:pt x="4769" y="3594"/>
                    <a:pt x="5028" y="3615"/>
                    <a:pt x="5243" y="3491"/>
                  </a:cubicBezTo>
                  <a:cubicBezTo>
                    <a:pt x="5857" y="3137"/>
                    <a:pt x="6297" y="2567"/>
                    <a:pt x="7098" y="2402"/>
                  </a:cubicBezTo>
                  <a:cubicBezTo>
                    <a:pt x="7786" y="2260"/>
                    <a:pt x="8478" y="1923"/>
                    <a:pt x="9190" y="1740"/>
                  </a:cubicBezTo>
                  <a:cubicBezTo>
                    <a:pt x="9588" y="1639"/>
                    <a:pt x="9988" y="1605"/>
                    <a:pt x="10389" y="1605"/>
                  </a:cubicBezTo>
                  <a:close/>
                  <a:moveTo>
                    <a:pt x="11590" y="1"/>
                  </a:moveTo>
                  <a:cubicBezTo>
                    <a:pt x="11338" y="1"/>
                    <a:pt x="11083" y="67"/>
                    <a:pt x="10868" y="74"/>
                  </a:cubicBezTo>
                  <a:cubicBezTo>
                    <a:pt x="10346" y="90"/>
                    <a:pt x="9790" y="307"/>
                    <a:pt x="9238" y="332"/>
                  </a:cubicBezTo>
                  <a:cubicBezTo>
                    <a:pt x="8081" y="383"/>
                    <a:pt x="7055" y="941"/>
                    <a:pt x="6084" y="1404"/>
                  </a:cubicBezTo>
                  <a:cubicBezTo>
                    <a:pt x="5330" y="1764"/>
                    <a:pt x="4535" y="2285"/>
                    <a:pt x="3860" y="2942"/>
                  </a:cubicBezTo>
                  <a:cubicBezTo>
                    <a:pt x="2855" y="3920"/>
                    <a:pt x="2038" y="4996"/>
                    <a:pt x="1453" y="6233"/>
                  </a:cubicBezTo>
                  <a:cubicBezTo>
                    <a:pt x="655" y="7918"/>
                    <a:pt x="264" y="9759"/>
                    <a:pt x="120" y="11590"/>
                  </a:cubicBezTo>
                  <a:cubicBezTo>
                    <a:pt x="0" y="13094"/>
                    <a:pt x="115" y="14640"/>
                    <a:pt x="632" y="16130"/>
                  </a:cubicBezTo>
                  <a:cubicBezTo>
                    <a:pt x="1042" y="17310"/>
                    <a:pt x="1607" y="18416"/>
                    <a:pt x="2164" y="19509"/>
                  </a:cubicBezTo>
                  <a:cubicBezTo>
                    <a:pt x="2662" y="20487"/>
                    <a:pt x="3249" y="21453"/>
                    <a:pt x="4031" y="22293"/>
                  </a:cubicBezTo>
                  <a:cubicBezTo>
                    <a:pt x="4831" y="23152"/>
                    <a:pt x="5554" y="24085"/>
                    <a:pt x="6386" y="24924"/>
                  </a:cubicBezTo>
                  <a:cubicBezTo>
                    <a:pt x="7832" y="26382"/>
                    <a:pt x="9257" y="27853"/>
                    <a:pt x="11118" y="28806"/>
                  </a:cubicBezTo>
                  <a:cubicBezTo>
                    <a:pt x="11360" y="28930"/>
                    <a:pt x="11606" y="29000"/>
                    <a:pt x="11839" y="29000"/>
                  </a:cubicBezTo>
                  <a:cubicBezTo>
                    <a:pt x="12147" y="29000"/>
                    <a:pt x="12429" y="28878"/>
                    <a:pt x="12644" y="28596"/>
                  </a:cubicBezTo>
                  <a:cubicBezTo>
                    <a:pt x="13119" y="27971"/>
                    <a:pt x="13713" y="27462"/>
                    <a:pt x="14214" y="26878"/>
                  </a:cubicBezTo>
                  <a:cubicBezTo>
                    <a:pt x="15058" y="25895"/>
                    <a:pt x="15876" y="24890"/>
                    <a:pt x="16804" y="23987"/>
                  </a:cubicBezTo>
                  <a:cubicBezTo>
                    <a:pt x="17028" y="23770"/>
                    <a:pt x="16911" y="23397"/>
                    <a:pt x="17152" y="23277"/>
                  </a:cubicBezTo>
                  <a:cubicBezTo>
                    <a:pt x="17671" y="23018"/>
                    <a:pt x="17778" y="22433"/>
                    <a:pt x="18182" y="22093"/>
                  </a:cubicBezTo>
                  <a:cubicBezTo>
                    <a:pt x="18325" y="21973"/>
                    <a:pt x="18543" y="21909"/>
                    <a:pt x="18556" y="21666"/>
                  </a:cubicBezTo>
                  <a:cubicBezTo>
                    <a:pt x="18582" y="21099"/>
                    <a:pt x="19127" y="20835"/>
                    <a:pt x="19325" y="20331"/>
                  </a:cubicBezTo>
                  <a:cubicBezTo>
                    <a:pt x="19651" y="19504"/>
                    <a:pt x="20201" y="18766"/>
                    <a:pt x="20651" y="17989"/>
                  </a:cubicBezTo>
                  <a:cubicBezTo>
                    <a:pt x="20793" y="17744"/>
                    <a:pt x="20628" y="17429"/>
                    <a:pt x="20894" y="17187"/>
                  </a:cubicBezTo>
                  <a:cubicBezTo>
                    <a:pt x="21208" y="16903"/>
                    <a:pt x="21297" y="16475"/>
                    <a:pt x="21380" y="16068"/>
                  </a:cubicBezTo>
                  <a:cubicBezTo>
                    <a:pt x="21518" y="15391"/>
                    <a:pt x="21633" y="14708"/>
                    <a:pt x="21794" y="14039"/>
                  </a:cubicBezTo>
                  <a:cubicBezTo>
                    <a:pt x="22006" y="13157"/>
                    <a:pt x="21995" y="12246"/>
                    <a:pt x="22051" y="11360"/>
                  </a:cubicBezTo>
                  <a:cubicBezTo>
                    <a:pt x="22106" y="10505"/>
                    <a:pt x="21853" y="9611"/>
                    <a:pt x="21616" y="8767"/>
                  </a:cubicBezTo>
                  <a:cubicBezTo>
                    <a:pt x="21467" y="8239"/>
                    <a:pt x="21512" y="7662"/>
                    <a:pt x="21239" y="7178"/>
                  </a:cubicBezTo>
                  <a:cubicBezTo>
                    <a:pt x="20749" y="6310"/>
                    <a:pt x="20440" y="5358"/>
                    <a:pt x="19857" y="4522"/>
                  </a:cubicBezTo>
                  <a:cubicBezTo>
                    <a:pt x="19514" y="4029"/>
                    <a:pt x="19128" y="3508"/>
                    <a:pt x="18719" y="3171"/>
                  </a:cubicBezTo>
                  <a:cubicBezTo>
                    <a:pt x="18256" y="2788"/>
                    <a:pt x="17946" y="2089"/>
                    <a:pt x="17196" y="2061"/>
                  </a:cubicBezTo>
                  <a:cubicBezTo>
                    <a:pt x="17084" y="2057"/>
                    <a:pt x="17002" y="1887"/>
                    <a:pt x="16942" y="1750"/>
                  </a:cubicBezTo>
                  <a:cubicBezTo>
                    <a:pt x="16796" y="1418"/>
                    <a:pt x="16211" y="1608"/>
                    <a:pt x="16174" y="1124"/>
                  </a:cubicBezTo>
                  <a:cubicBezTo>
                    <a:pt x="16138" y="1138"/>
                    <a:pt x="16091" y="1142"/>
                    <a:pt x="16064" y="1166"/>
                  </a:cubicBezTo>
                  <a:cubicBezTo>
                    <a:pt x="15913" y="1305"/>
                    <a:pt x="15818" y="1360"/>
                    <a:pt x="15758" y="1360"/>
                  </a:cubicBezTo>
                  <a:cubicBezTo>
                    <a:pt x="15620" y="1360"/>
                    <a:pt x="15673" y="1068"/>
                    <a:pt x="15669" y="853"/>
                  </a:cubicBezTo>
                  <a:lnTo>
                    <a:pt x="15669" y="853"/>
                  </a:lnTo>
                  <a:cubicBezTo>
                    <a:pt x="15538" y="898"/>
                    <a:pt x="15310" y="1037"/>
                    <a:pt x="15216" y="1037"/>
                  </a:cubicBezTo>
                  <a:cubicBezTo>
                    <a:pt x="15176" y="1037"/>
                    <a:pt x="15160" y="1012"/>
                    <a:pt x="15187" y="944"/>
                  </a:cubicBezTo>
                  <a:cubicBezTo>
                    <a:pt x="15271" y="728"/>
                    <a:pt x="15270" y="683"/>
                    <a:pt x="15224" y="683"/>
                  </a:cubicBezTo>
                  <a:cubicBezTo>
                    <a:pt x="15190" y="683"/>
                    <a:pt x="15134" y="706"/>
                    <a:pt x="15070" y="706"/>
                  </a:cubicBezTo>
                  <a:cubicBezTo>
                    <a:pt x="15045" y="706"/>
                    <a:pt x="15018" y="702"/>
                    <a:pt x="14991" y="692"/>
                  </a:cubicBezTo>
                  <a:cubicBezTo>
                    <a:pt x="14605" y="549"/>
                    <a:pt x="14221" y="506"/>
                    <a:pt x="13833" y="506"/>
                  </a:cubicBezTo>
                  <a:cubicBezTo>
                    <a:pt x="13683" y="506"/>
                    <a:pt x="13532" y="513"/>
                    <a:pt x="13380" y="522"/>
                  </a:cubicBezTo>
                  <a:cubicBezTo>
                    <a:pt x="13366" y="523"/>
                    <a:pt x="13352" y="524"/>
                    <a:pt x="13338" y="524"/>
                  </a:cubicBezTo>
                  <a:cubicBezTo>
                    <a:pt x="13299" y="524"/>
                    <a:pt x="13259" y="521"/>
                    <a:pt x="13219" y="520"/>
                  </a:cubicBezTo>
                  <a:cubicBezTo>
                    <a:pt x="13230" y="259"/>
                    <a:pt x="13177" y="182"/>
                    <a:pt x="13096" y="182"/>
                  </a:cubicBezTo>
                  <a:cubicBezTo>
                    <a:pt x="12982" y="182"/>
                    <a:pt x="12814" y="336"/>
                    <a:pt x="12699" y="336"/>
                  </a:cubicBezTo>
                  <a:cubicBezTo>
                    <a:pt x="12683" y="336"/>
                    <a:pt x="12669" y="333"/>
                    <a:pt x="12656" y="327"/>
                  </a:cubicBezTo>
                  <a:cubicBezTo>
                    <a:pt x="12635" y="317"/>
                    <a:pt x="12613" y="314"/>
                    <a:pt x="12589" y="314"/>
                  </a:cubicBezTo>
                  <a:cubicBezTo>
                    <a:pt x="12520" y="314"/>
                    <a:pt x="12443" y="346"/>
                    <a:pt x="12374" y="346"/>
                  </a:cubicBezTo>
                  <a:cubicBezTo>
                    <a:pt x="12332" y="346"/>
                    <a:pt x="12293" y="333"/>
                    <a:pt x="12260" y="294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978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7" name="Google Shape;446;p49">
            <a:extLst>
              <a:ext uri="{FF2B5EF4-FFF2-40B4-BE49-F238E27FC236}">
                <a16:creationId xmlns:a16="http://schemas.microsoft.com/office/drawing/2014/main" id="{F01E7F74-E628-4E13-9E68-4FA3B72CA182}"/>
              </a:ext>
            </a:extLst>
          </p:cNvPr>
          <p:cNvGrpSpPr/>
          <p:nvPr/>
        </p:nvGrpSpPr>
        <p:grpSpPr>
          <a:xfrm>
            <a:off x="6361265" y="2591790"/>
            <a:ext cx="521812" cy="684592"/>
            <a:chOff x="542000" y="2912325"/>
            <a:chExt cx="552650" cy="725050"/>
          </a:xfrm>
        </p:grpSpPr>
        <p:sp>
          <p:nvSpPr>
            <p:cNvPr id="48" name="Google Shape;447;p49">
              <a:extLst>
                <a:ext uri="{FF2B5EF4-FFF2-40B4-BE49-F238E27FC236}">
                  <a16:creationId xmlns:a16="http://schemas.microsoft.com/office/drawing/2014/main" id="{ED905AC1-4C58-468C-A6E9-B43E4C5F2D1C}"/>
                </a:ext>
              </a:extLst>
            </p:cNvPr>
            <p:cNvSpPr/>
            <p:nvPr/>
          </p:nvSpPr>
          <p:spPr>
            <a:xfrm>
              <a:off x="542025" y="2912325"/>
              <a:ext cx="552625" cy="725025"/>
            </a:xfrm>
            <a:custGeom>
              <a:avLst/>
              <a:gdLst/>
              <a:ahLst/>
              <a:cxnLst/>
              <a:rect l="l" t="t" r="r" b="b"/>
              <a:pathLst>
                <a:path w="22105" h="29001" extrusionOk="0">
                  <a:moveTo>
                    <a:pt x="11590" y="1"/>
                  </a:moveTo>
                  <a:cubicBezTo>
                    <a:pt x="11339" y="1"/>
                    <a:pt x="11083" y="68"/>
                    <a:pt x="10868" y="74"/>
                  </a:cubicBezTo>
                  <a:cubicBezTo>
                    <a:pt x="10347" y="91"/>
                    <a:pt x="9790" y="308"/>
                    <a:pt x="9238" y="333"/>
                  </a:cubicBezTo>
                  <a:cubicBezTo>
                    <a:pt x="8081" y="384"/>
                    <a:pt x="7054" y="941"/>
                    <a:pt x="6085" y="1405"/>
                  </a:cubicBezTo>
                  <a:cubicBezTo>
                    <a:pt x="5330" y="1765"/>
                    <a:pt x="4535" y="2285"/>
                    <a:pt x="3861" y="2941"/>
                  </a:cubicBezTo>
                  <a:cubicBezTo>
                    <a:pt x="2856" y="3919"/>
                    <a:pt x="2039" y="4997"/>
                    <a:pt x="1454" y="6234"/>
                  </a:cubicBezTo>
                  <a:cubicBezTo>
                    <a:pt x="655" y="7919"/>
                    <a:pt x="264" y="9761"/>
                    <a:pt x="119" y="11591"/>
                  </a:cubicBezTo>
                  <a:cubicBezTo>
                    <a:pt x="0" y="13095"/>
                    <a:pt x="115" y="14639"/>
                    <a:pt x="632" y="16131"/>
                  </a:cubicBezTo>
                  <a:cubicBezTo>
                    <a:pt x="1042" y="17310"/>
                    <a:pt x="1607" y="18417"/>
                    <a:pt x="2164" y="19510"/>
                  </a:cubicBezTo>
                  <a:cubicBezTo>
                    <a:pt x="2663" y="20488"/>
                    <a:pt x="3249" y="21454"/>
                    <a:pt x="4032" y="22294"/>
                  </a:cubicBezTo>
                  <a:cubicBezTo>
                    <a:pt x="4832" y="23154"/>
                    <a:pt x="5555" y="24085"/>
                    <a:pt x="6386" y="24925"/>
                  </a:cubicBezTo>
                  <a:cubicBezTo>
                    <a:pt x="7831" y="26383"/>
                    <a:pt x="9256" y="27852"/>
                    <a:pt x="11118" y="28807"/>
                  </a:cubicBezTo>
                  <a:cubicBezTo>
                    <a:pt x="11360" y="28931"/>
                    <a:pt x="11606" y="29001"/>
                    <a:pt x="11839" y="29001"/>
                  </a:cubicBezTo>
                  <a:cubicBezTo>
                    <a:pt x="12146" y="29001"/>
                    <a:pt x="12430" y="28878"/>
                    <a:pt x="12644" y="28596"/>
                  </a:cubicBezTo>
                  <a:cubicBezTo>
                    <a:pt x="13119" y="27972"/>
                    <a:pt x="13714" y="27462"/>
                    <a:pt x="14214" y="26878"/>
                  </a:cubicBezTo>
                  <a:cubicBezTo>
                    <a:pt x="15058" y="25896"/>
                    <a:pt x="15876" y="24891"/>
                    <a:pt x="16805" y="23988"/>
                  </a:cubicBezTo>
                  <a:cubicBezTo>
                    <a:pt x="17028" y="23771"/>
                    <a:pt x="16911" y="23397"/>
                    <a:pt x="17153" y="23276"/>
                  </a:cubicBezTo>
                  <a:cubicBezTo>
                    <a:pt x="17672" y="23018"/>
                    <a:pt x="17777" y="22433"/>
                    <a:pt x="18182" y="22094"/>
                  </a:cubicBezTo>
                  <a:cubicBezTo>
                    <a:pt x="18325" y="21974"/>
                    <a:pt x="18544" y="21910"/>
                    <a:pt x="18556" y="21665"/>
                  </a:cubicBezTo>
                  <a:cubicBezTo>
                    <a:pt x="18583" y="21099"/>
                    <a:pt x="19127" y="20836"/>
                    <a:pt x="19325" y="20332"/>
                  </a:cubicBezTo>
                  <a:cubicBezTo>
                    <a:pt x="19651" y="19505"/>
                    <a:pt x="20201" y="18767"/>
                    <a:pt x="20651" y="17989"/>
                  </a:cubicBezTo>
                  <a:cubicBezTo>
                    <a:pt x="20793" y="17745"/>
                    <a:pt x="20628" y="17430"/>
                    <a:pt x="20894" y="17188"/>
                  </a:cubicBezTo>
                  <a:cubicBezTo>
                    <a:pt x="21207" y="16904"/>
                    <a:pt x="21297" y="16476"/>
                    <a:pt x="21381" y="16067"/>
                  </a:cubicBezTo>
                  <a:cubicBezTo>
                    <a:pt x="21519" y="15392"/>
                    <a:pt x="21632" y="14709"/>
                    <a:pt x="21793" y="14039"/>
                  </a:cubicBezTo>
                  <a:cubicBezTo>
                    <a:pt x="22006" y="13158"/>
                    <a:pt x="21995" y="12247"/>
                    <a:pt x="22051" y="11360"/>
                  </a:cubicBezTo>
                  <a:cubicBezTo>
                    <a:pt x="22105" y="10507"/>
                    <a:pt x="21852" y="9612"/>
                    <a:pt x="21615" y="8769"/>
                  </a:cubicBezTo>
                  <a:cubicBezTo>
                    <a:pt x="21466" y="8240"/>
                    <a:pt x="21511" y="7664"/>
                    <a:pt x="21239" y="7179"/>
                  </a:cubicBezTo>
                  <a:cubicBezTo>
                    <a:pt x="20749" y="6312"/>
                    <a:pt x="20439" y="5360"/>
                    <a:pt x="19856" y="4523"/>
                  </a:cubicBezTo>
                  <a:cubicBezTo>
                    <a:pt x="19513" y="4031"/>
                    <a:pt x="19127" y="3510"/>
                    <a:pt x="18718" y="3172"/>
                  </a:cubicBezTo>
                  <a:cubicBezTo>
                    <a:pt x="18255" y="2789"/>
                    <a:pt x="17946" y="2091"/>
                    <a:pt x="17195" y="2063"/>
                  </a:cubicBezTo>
                  <a:cubicBezTo>
                    <a:pt x="17083" y="2058"/>
                    <a:pt x="17001" y="1889"/>
                    <a:pt x="16941" y="1751"/>
                  </a:cubicBezTo>
                  <a:cubicBezTo>
                    <a:pt x="16796" y="1418"/>
                    <a:pt x="16210" y="1609"/>
                    <a:pt x="16173" y="1126"/>
                  </a:cubicBezTo>
                  <a:cubicBezTo>
                    <a:pt x="16137" y="1140"/>
                    <a:pt x="16090" y="1144"/>
                    <a:pt x="16063" y="1168"/>
                  </a:cubicBezTo>
                  <a:cubicBezTo>
                    <a:pt x="15912" y="1307"/>
                    <a:pt x="15817" y="1362"/>
                    <a:pt x="15757" y="1362"/>
                  </a:cubicBezTo>
                  <a:cubicBezTo>
                    <a:pt x="15620" y="1362"/>
                    <a:pt x="15673" y="1070"/>
                    <a:pt x="15669" y="855"/>
                  </a:cubicBezTo>
                  <a:lnTo>
                    <a:pt x="15669" y="855"/>
                  </a:lnTo>
                  <a:cubicBezTo>
                    <a:pt x="15538" y="900"/>
                    <a:pt x="15310" y="1038"/>
                    <a:pt x="15216" y="1038"/>
                  </a:cubicBezTo>
                  <a:cubicBezTo>
                    <a:pt x="15176" y="1038"/>
                    <a:pt x="15160" y="1013"/>
                    <a:pt x="15188" y="943"/>
                  </a:cubicBezTo>
                  <a:cubicBezTo>
                    <a:pt x="15272" y="728"/>
                    <a:pt x="15270" y="683"/>
                    <a:pt x="15223" y="683"/>
                  </a:cubicBezTo>
                  <a:cubicBezTo>
                    <a:pt x="15190" y="683"/>
                    <a:pt x="15134" y="705"/>
                    <a:pt x="15070" y="705"/>
                  </a:cubicBezTo>
                  <a:cubicBezTo>
                    <a:pt x="15044" y="705"/>
                    <a:pt x="15017" y="702"/>
                    <a:pt x="14990" y="692"/>
                  </a:cubicBezTo>
                  <a:cubicBezTo>
                    <a:pt x="14605" y="550"/>
                    <a:pt x="14222" y="507"/>
                    <a:pt x="13834" y="507"/>
                  </a:cubicBezTo>
                  <a:cubicBezTo>
                    <a:pt x="13684" y="507"/>
                    <a:pt x="13533" y="514"/>
                    <a:pt x="13380" y="523"/>
                  </a:cubicBezTo>
                  <a:cubicBezTo>
                    <a:pt x="13366" y="524"/>
                    <a:pt x="13352" y="525"/>
                    <a:pt x="13338" y="525"/>
                  </a:cubicBezTo>
                  <a:cubicBezTo>
                    <a:pt x="13298" y="525"/>
                    <a:pt x="13259" y="522"/>
                    <a:pt x="13219" y="521"/>
                  </a:cubicBezTo>
                  <a:cubicBezTo>
                    <a:pt x="13230" y="260"/>
                    <a:pt x="13177" y="183"/>
                    <a:pt x="13096" y="183"/>
                  </a:cubicBezTo>
                  <a:cubicBezTo>
                    <a:pt x="12982" y="183"/>
                    <a:pt x="12814" y="337"/>
                    <a:pt x="12699" y="337"/>
                  </a:cubicBezTo>
                  <a:cubicBezTo>
                    <a:pt x="12684" y="337"/>
                    <a:pt x="12669" y="334"/>
                    <a:pt x="12656" y="328"/>
                  </a:cubicBezTo>
                  <a:cubicBezTo>
                    <a:pt x="12635" y="318"/>
                    <a:pt x="12612" y="314"/>
                    <a:pt x="12589" y="314"/>
                  </a:cubicBezTo>
                  <a:cubicBezTo>
                    <a:pt x="12520" y="314"/>
                    <a:pt x="12443" y="346"/>
                    <a:pt x="12375" y="346"/>
                  </a:cubicBezTo>
                  <a:cubicBezTo>
                    <a:pt x="12332" y="346"/>
                    <a:pt x="12293" y="334"/>
                    <a:pt x="12260" y="295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FF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6F6F6"/>
                  </a:solidFill>
                  <a:effectLst/>
                  <a:uLnTx/>
                  <a:uFillTx/>
                  <a:latin typeface="Chelsea Market"/>
                  <a:ea typeface="Chelsea Market"/>
                  <a:cs typeface="Chelsea Market"/>
                  <a:sym typeface="Chelsea Market"/>
                </a:rPr>
                <a:t>03</a:t>
              </a:r>
              <a:endPara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9" name="Google Shape;448;p49">
              <a:extLst>
                <a:ext uri="{FF2B5EF4-FFF2-40B4-BE49-F238E27FC236}">
                  <a16:creationId xmlns:a16="http://schemas.microsoft.com/office/drawing/2014/main" id="{131ECFA7-02E8-43EC-9E63-CF2A3CD6639A}"/>
                </a:ext>
              </a:extLst>
            </p:cNvPr>
            <p:cNvSpPr/>
            <p:nvPr/>
          </p:nvSpPr>
          <p:spPr>
            <a:xfrm>
              <a:off x="542000" y="2912375"/>
              <a:ext cx="552650" cy="725000"/>
            </a:xfrm>
            <a:custGeom>
              <a:avLst/>
              <a:gdLst/>
              <a:ahLst/>
              <a:cxnLst/>
              <a:rect l="l" t="t" r="r" b="b"/>
              <a:pathLst>
                <a:path w="22106" h="29000" extrusionOk="0">
                  <a:moveTo>
                    <a:pt x="10389" y="1605"/>
                  </a:moveTo>
                  <a:cubicBezTo>
                    <a:pt x="10980" y="1605"/>
                    <a:pt x="11572" y="1678"/>
                    <a:pt x="12158" y="1712"/>
                  </a:cubicBezTo>
                  <a:cubicBezTo>
                    <a:pt x="12989" y="1761"/>
                    <a:pt x="13868" y="1740"/>
                    <a:pt x="14634" y="2205"/>
                  </a:cubicBezTo>
                  <a:cubicBezTo>
                    <a:pt x="14698" y="2244"/>
                    <a:pt x="14794" y="2225"/>
                    <a:pt x="14866" y="2255"/>
                  </a:cubicBezTo>
                  <a:cubicBezTo>
                    <a:pt x="14915" y="2276"/>
                    <a:pt x="14947" y="2337"/>
                    <a:pt x="15032" y="2431"/>
                  </a:cubicBezTo>
                  <a:cubicBezTo>
                    <a:pt x="15689" y="2594"/>
                    <a:pt x="16324" y="2980"/>
                    <a:pt x="16865" y="3444"/>
                  </a:cubicBezTo>
                  <a:cubicBezTo>
                    <a:pt x="17776" y="4226"/>
                    <a:pt x="18716" y="5013"/>
                    <a:pt x="19194" y="6183"/>
                  </a:cubicBezTo>
                  <a:cubicBezTo>
                    <a:pt x="19428" y="6752"/>
                    <a:pt x="19866" y="7201"/>
                    <a:pt x="20006" y="7847"/>
                  </a:cubicBezTo>
                  <a:cubicBezTo>
                    <a:pt x="20329" y="9323"/>
                    <a:pt x="20817" y="10762"/>
                    <a:pt x="20634" y="12311"/>
                  </a:cubicBezTo>
                  <a:cubicBezTo>
                    <a:pt x="20595" y="12640"/>
                    <a:pt x="20483" y="12989"/>
                    <a:pt x="20699" y="13331"/>
                  </a:cubicBezTo>
                  <a:cubicBezTo>
                    <a:pt x="20832" y="13541"/>
                    <a:pt x="20624" y="13860"/>
                    <a:pt x="20576" y="14004"/>
                  </a:cubicBezTo>
                  <a:cubicBezTo>
                    <a:pt x="20276" y="14898"/>
                    <a:pt x="20345" y="15945"/>
                    <a:pt x="19679" y="16677"/>
                  </a:cubicBezTo>
                  <a:cubicBezTo>
                    <a:pt x="19413" y="16969"/>
                    <a:pt x="19684" y="17201"/>
                    <a:pt x="19550" y="17427"/>
                  </a:cubicBezTo>
                  <a:cubicBezTo>
                    <a:pt x="19197" y="18023"/>
                    <a:pt x="18891" y="18655"/>
                    <a:pt x="18473" y="19200"/>
                  </a:cubicBezTo>
                  <a:cubicBezTo>
                    <a:pt x="18239" y="19503"/>
                    <a:pt x="18100" y="19851"/>
                    <a:pt x="17925" y="20162"/>
                  </a:cubicBezTo>
                  <a:cubicBezTo>
                    <a:pt x="17380" y="21137"/>
                    <a:pt x="16604" y="21926"/>
                    <a:pt x="15968" y="22822"/>
                  </a:cubicBezTo>
                  <a:cubicBezTo>
                    <a:pt x="15010" y="24174"/>
                    <a:pt x="13770" y="25285"/>
                    <a:pt x="12774" y="26611"/>
                  </a:cubicBezTo>
                  <a:cubicBezTo>
                    <a:pt x="12512" y="26960"/>
                    <a:pt x="12286" y="27502"/>
                    <a:pt x="11675" y="27568"/>
                  </a:cubicBezTo>
                  <a:cubicBezTo>
                    <a:pt x="11632" y="27573"/>
                    <a:pt x="11590" y="27575"/>
                    <a:pt x="11549" y="27575"/>
                  </a:cubicBezTo>
                  <a:cubicBezTo>
                    <a:pt x="11336" y="27575"/>
                    <a:pt x="11157" y="27512"/>
                    <a:pt x="11133" y="27359"/>
                  </a:cubicBezTo>
                  <a:cubicBezTo>
                    <a:pt x="11073" y="26998"/>
                    <a:pt x="10741" y="26923"/>
                    <a:pt x="10555" y="26817"/>
                  </a:cubicBezTo>
                  <a:cubicBezTo>
                    <a:pt x="9912" y="26448"/>
                    <a:pt x="9369" y="25996"/>
                    <a:pt x="8865" y="25456"/>
                  </a:cubicBezTo>
                  <a:cubicBezTo>
                    <a:pt x="8545" y="25116"/>
                    <a:pt x="8164" y="24825"/>
                    <a:pt x="7822" y="24494"/>
                  </a:cubicBezTo>
                  <a:cubicBezTo>
                    <a:pt x="7362" y="24048"/>
                    <a:pt x="6999" y="23518"/>
                    <a:pt x="6568" y="23081"/>
                  </a:cubicBezTo>
                  <a:cubicBezTo>
                    <a:pt x="6012" y="22514"/>
                    <a:pt x="5604" y="21872"/>
                    <a:pt x="5148" y="21250"/>
                  </a:cubicBezTo>
                  <a:cubicBezTo>
                    <a:pt x="4935" y="20961"/>
                    <a:pt x="4741" y="20668"/>
                    <a:pt x="4652" y="20297"/>
                  </a:cubicBezTo>
                  <a:cubicBezTo>
                    <a:pt x="4557" y="19894"/>
                    <a:pt x="4184" y="19636"/>
                    <a:pt x="3981" y="19262"/>
                  </a:cubicBezTo>
                  <a:cubicBezTo>
                    <a:pt x="3510" y="18393"/>
                    <a:pt x="3070" y="17515"/>
                    <a:pt x="2737" y="16587"/>
                  </a:cubicBezTo>
                  <a:cubicBezTo>
                    <a:pt x="2434" y="15744"/>
                    <a:pt x="2085" y="14902"/>
                    <a:pt x="1938" y="14031"/>
                  </a:cubicBezTo>
                  <a:cubicBezTo>
                    <a:pt x="1883" y="13702"/>
                    <a:pt x="1617" y="13303"/>
                    <a:pt x="1869" y="12925"/>
                  </a:cubicBezTo>
                  <a:cubicBezTo>
                    <a:pt x="1898" y="12881"/>
                    <a:pt x="1930" y="12785"/>
                    <a:pt x="1917" y="12776"/>
                  </a:cubicBezTo>
                  <a:cubicBezTo>
                    <a:pt x="1282" y="12342"/>
                    <a:pt x="1755" y="11672"/>
                    <a:pt x="1626" y="11126"/>
                  </a:cubicBezTo>
                  <a:cubicBezTo>
                    <a:pt x="1480" y="10517"/>
                    <a:pt x="1688" y="9771"/>
                    <a:pt x="1806" y="9100"/>
                  </a:cubicBezTo>
                  <a:cubicBezTo>
                    <a:pt x="1947" y="8310"/>
                    <a:pt x="2170" y="7536"/>
                    <a:pt x="2473" y="6793"/>
                  </a:cubicBezTo>
                  <a:cubicBezTo>
                    <a:pt x="2730" y="6167"/>
                    <a:pt x="3164" y="5620"/>
                    <a:pt x="3570" y="5065"/>
                  </a:cubicBezTo>
                  <a:cubicBezTo>
                    <a:pt x="3880" y="4639"/>
                    <a:pt x="4224" y="4251"/>
                    <a:pt x="4557" y="3850"/>
                  </a:cubicBezTo>
                  <a:cubicBezTo>
                    <a:pt x="4769" y="3594"/>
                    <a:pt x="5028" y="3615"/>
                    <a:pt x="5243" y="3491"/>
                  </a:cubicBezTo>
                  <a:cubicBezTo>
                    <a:pt x="5857" y="3137"/>
                    <a:pt x="6297" y="2567"/>
                    <a:pt x="7098" y="2402"/>
                  </a:cubicBezTo>
                  <a:cubicBezTo>
                    <a:pt x="7786" y="2260"/>
                    <a:pt x="8478" y="1923"/>
                    <a:pt x="9190" y="1740"/>
                  </a:cubicBezTo>
                  <a:cubicBezTo>
                    <a:pt x="9588" y="1639"/>
                    <a:pt x="9988" y="1605"/>
                    <a:pt x="10389" y="1605"/>
                  </a:cubicBezTo>
                  <a:close/>
                  <a:moveTo>
                    <a:pt x="11590" y="1"/>
                  </a:moveTo>
                  <a:cubicBezTo>
                    <a:pt x="11338" y="1"/>
                    <a:pt x="11083" y="67"/>
                    <a:pt x="10868" y="74"/>
                  </a:cubicBezTo>
                  <a:cubicBezTo>
                    <a:pt x="10346" y="90"/>
                    <a:pt x="9790" y="307"/>
                    <a:pt x="9238" y="332"/>
                  </a:cubicBezTo>
                  <a:cubicBezTo>
                    <a:pt x="8081" y="383"/>
                    <a:pt x="7055" y="941"/>
                    <a:pt x="6084" y="1404"/>
                  </a:cubicBezTo>
                  <a:cubicBezTo>
                    <a:pt x="5330" y="1764"/>
                    <a:pt x="4535" y="2285"/>
                    <a:pt x="3860" y="2942"/>
                  </a:cubicBezTo>
                  <a:cubicBezTo>
                    <a:pt x="2855" y="3920"/>
                    <a:pt x="2038" y="4996"/>
                    <a:pt x="1453" y="6233"/>
                  </a:cubicBezTo>
                  <a:cubicBezTo>
                    <a:pt x="655" y="7918"/>
                    <a:pt x="264" y="9759"/>
                    <a:pt x="120" y="11590"/>
                  </a:cubicBezTo>
                  <a:cubicBezTo>
                    <a:pt x="0" y="13094"/>
                    <a:pt x="115" y="14640"/>
                    <a:pt x="632" y="16130"/>
                  </a:cubicBezTo>
                  <a:cubicBezTo>
                    <a:pt x="1042" y="17310"/>
                    <a:pt x="1607" y="18416"/>
                    <a:pt x="2164" y="19509"/>
                  </a:cubicBezTo>
                  <a:cubicBezTo>
                    <a:pt x="2662" y="20487"/>
                    <a:pt x="3249" y="21453"/>
                    <a:pt x="4031" y="22293"/>
                  </a:cubicBezTo>
                  <a:cubicBezTo>
                    <a:pt x="4831" y="23152"/>
                    <a:pt x="5554" y="24085"/>
                    <a:pt x="6386" y="24924"/>
                  </a:cubicBezTo>
                  <a:cubicBezTo>
                    <a:pt x="7832" y="26382"/>
                    <a:pt x="9257" y="27853"/>
                    <a:pt x="11118" y="28806"/>
                  </a:cubicBezTo>
                  <a:cubicBezTo>
                    <a:pt x="11360" y="28930"/>
                    <a:pt x="11606" y="29000"/>
                    <a:pt x="11839" y="29000"/>
                  </a:cubicBezTo>
                  <a:cubicBezTo>
                    <a:pt x="12147" y="29000"/>
                    <a:pt x="12429" y="28878"/>
                    <a:pt x="12644" y="28596"/>
                  </a:cubicBezTo>
                  <a:cubicBezTo>
                    <a:pt x="13119" y="27971"/>
                    <a:pt x="13713" y="27462"/>
                    <a:pt x="14214" y="26878"/>
                  </a:cubicBezTo>
                  <a:cubicBezTo>
                    <a:pt x="15058" y="25895"/>
                    <a:pt x="15876" y="24890"/>
                    <a:pt x="16804" y="23987"/>
                  </a:cubicBezTo>
                  <a:cubicBezTo>
                    <a:pt x="17028" y="23770"/>
                    <a:pt x="16911" y="23397"/>
                    <a:pt x="17152" y="23277"/>
                  </a:cubicBezTo>
                  <a:cubicBezTo>
                    <a:pt x="17671" y="23018"/>
                    <a:pt x="17778" y="22433"/>
                    <a:pt x="18182" y="22093"/>
                  </a:cubicBezTo>
                  <a:cubicBezTo>
                    <a:pt x="18325" y="21973"/>
                    <a:pt x="18543" y="21909"/>
                    <a:pt x="18556" y="21666"/>
                  </a:cubicBezTo>
                  <a:cubicBezTo>
                    <a:pt x="18582" y="21099"/>
                    <a:pt x="19127" y="20835"/>
                    <a:pt x="19325" y="20331"/>
                  </a:cubicBezTo>
                  <a:cubicBezTo>
                    <a:pt x="19651" y="19504"/>
                    <a:pt x="20201" y="18766"/>
                    <a:pt x="20651" y="17989"/>
                  </a:cubicBezTo>
                  <a:cubicBezTo>
                    <a:pt x="20793" y="17744"/>
                    <a:pt x="20628" y="17429"/>
                    <a:pt x="20894" y="17187"/>
                  </a:cubicBezTo>
                  <a:cubicBezTo>
                    <a:pt x="21208" y="16903"/>
                    <a:pt x="21297" y="16475"/>
                    <a:pt x="21380" y="16068"/>
                  </a:cubicBezTo>
                  <a:cubicBezTo>
                    <a:pt x="21518" y="15391"/>
                    <a:pt x="21633" y="14708"/>
                    <a:pt x="21794" y="14039"/>
                  </a:cubicBezTo>
                  <a:cubicBezTo>
                    <a:pt x="22006" y="13157"/>
                    <a:pt x="21995" y="12246"/>
                    <a:pt x="22051" y="11360"/>
                  </a:cubicBezTo>
                  <a:cubicBezTo>
                    <a:pt x="22106" y="10505"/>
                    <a:pt x="21853" y="9611"/>
                    <a:pt x="21616" y="8767"/>
                  </a:cubicBezTo>
                  <a:cubicBezTo>
                    <a:pt x="21467" y="8239"/>
                    <a:pt x="21512" y="7662"/>
                    <a:pt x="21239" y="7178"/>
                  </a:cubicBezTo>
                  <a:cubicBezTo>
                    <a:pt x="20749" y="6310"/>
                    <a:pt x="20440" y="5358"/>
                    <a:pt x="19857" y="4522"/>
                  </a:cubicBezTo>
                  <a:cubicBezTo>
                    <a:pt x="19514" y="4029"/>
                    <a:pt x="19128" y="3508"/>
                    <a:pt x="18719" y="3171"/>
                  </a:cubicBezTo>
                  <a:cubicBezTo>
                    <a:pt x="18256" y="2788"/>
                    <a:pt x="17946" y="2089"/>
                    <a:pt x="17196" y="2061"/>
                  </a:cubicBezTo>
                  <a:cubicBezTo>
                    <a:pt x="17084" y="2057"/>
                    <a:pt x="17002" y="1887"/>
                    <a:pt x="16942" y="1750"/>
                  </a:cubicBezTo>
                  <a:cubicBezTo>
                    <a:pt x="16796" y="1418"/>
                    <a:pt x="16211" y="1608"/>
                    <a:pt x="16174" y="1124"/>
                  </a:cubicBezTo>
                  <a:cubicBezTo>
                    <a:pt x="16138" y="1138"/>
                    <a:pt x="16091" y="1142"/>
                    <a:pt x="16064" y="1166"/>
                  </a:cubicBezTo>
                  <a:cubicBezTo>
                    <a:pt x="15913" y="1305"/>
                    <a:pt x="15818" y="1360"/>
                    <a:pt x="15758" y="1360"/>
                  </a:cubicBezTo>
                  <a:cubicBezTo>
                    <a:pt x="15620" y="1360"/>
                    <a:pt x="15673" y="1068"/>
                    <a:pt x="15669" y="853"/>
                  </a:cubicBezTo>
                  <a:lnTo>
                    <a:pt x="15669" y="853"/>
                  </a:lnTo>
                  <a:cubicBezTo>
                    <a:pt x="15538" y="898"/>
                    <a:pt x="15310" y="1037"/>
                    <a:pt x="15216" y="1037"/>
                  </a:cubicBezTo>
                  <a:cubicBezTo>
                    <a:pt x="15176" y="1037"/>
                    <a:pt x="15160" y="1012"/>
                    <a:pt x="15187" y="944"/>
                  </a:cubicBezTo>
                  <a:cubicBezTo>
                    <a:pt x="15271" y="728"/>
                    <a:pt x="15270" y="683"/>
                    <a:pt x="15224" y="683"/>
                  </a:cubicBezTo>
                  <a:cubicBezTo>
                    <a:pt x="15190" y="683"/>
                    <a:pt x="15134" y="706"/>
                    <a:pt x="15070" y="706"/>
                  </a:cubicBezTo>
                  <a:cubicBezTo>
                    <a:pt x="15045" y="706"/>
                    <a:pt x="15018" y="702"/>
                    <a:pt x="14991" y="692"/>
                  </a:cubicBezTo>
                  <a:cubicBezTo>
                    <a:pt x="14605" y="549"/>
                    <a:pt x="14221" y="506"/>
                    <a:pt x="13833" y="506"/>
                  </a:cubicBezTo>
                  <a:cubicBezTo>
                    <a:pt x="13683" y="506"/>
                    <a:pt x="13532" y="513"/>
                    <a:pt x="13380" y="522"/>
                  </a:cubicBezTo>
                  <a:cubicBezTo>
                    <a:pt x="13366" y="523"/>
                    <a:pt x="13352" y="524"/>
                    <a:pt x="13338" y="524"/>
                  </a:cubicBezTo>
                  <a:cubicBezTo>
                    <a:pt x="13299" y="524"/>
                    <a:pt x="13259" y="521"/>
                    <a:pt x="13219" y="520"/>
                  </a:cubicBezTo>
                  <a:cubicBezTo>
                    <a:pt x="13230" y="259"/>
                    <a:pt x="13177" y="182"/>
                    <a:pt x="13096" y="182"/>
                  </a:cubicBezTo>
                  <a:cubicBezTo>
                    <a:pt x="12982" y="182"/>
                    <a:pt x="12814" y="336"/>
                    <a:pt x="12699" y="336"/>
                  </a:cubicBezTo>
                  <a:cubicBezTo>
                    <a:pt x="12683" y="336"/>
                    <a:pt x="12669" y="333"/>
                    <a:pt x="12656" y="327"/>
                  </a:cubicBezTo>
                  <a:cubicBezTo>
                    <a:pt x="12635" y="317"/>
                    <a:pt x="12613" y="314"/>
                    <a:pt x="12589" y="314"/>
                  </a:cubicBezTo>
                  <a:cubicBezTo>
                    <a:pt x="12520" y="314"/>
                    <a:pt x="12443" y="346"/>
                    <a:pt x="12374" y="346"/>
                  </a:cubicBezTo>
                  <a:cubicBezTo>
                    <a:pt x="12332" y="346"/>
                    <a:pt x="12293" y="333"/>
                    <a:pt x="12260" y="294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FF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50" name="Google Shape;449;p49">
            <a:extLst>
              <a:ext uri="{FF2B5EF4-FFF2-40B4-BE49-F238E27FC236}">
                <a16:creationId xmlns:a16="http://schemas.microsoft.com/office/drawing/2014/main" id="{CC27D9DD-7C94-4011-823C-B26009D338AA}"/>
              </a:ext>
            </a:extLst>
          </p:cNvPr>
          <p:cNvGrpSpPr/>
          <p:nvPr/>
        </p:nvGrpSpPr>
        <p:grpSpPr>
          <a:xfrm>
            <a:off x="9235473" y="2721815"/>
            <a:ext cx="521812" cy="684592"/>
            <a:chOff x="542000" y="2912325"/>
            <a:chExt cx="552650" cy="725050"/>
          </a:xfrm>
        </p:grpSpPr>
        <p:sp>
          <p:nvSpPr>
            <p:cNvPr id="51" name="Google Shape;450;p49">
              <a:extLst>
                <a:ext uri="{FF2B5EF4-FFF2-40B4-BE49-F238E27FC236}">
                  <a16:creationId xmlns:a16="http://schemas.microsoft.com/office/drawing/2014/main" id="{D6536571-A5D8-49F6-9777-612AE17A4F69}"/>
                </a:ext>
              </a:extLst>
            </p:cNvPr>
            <p:cNvSpPr/>
            <p:nvPr/>
          </p:nvSpPr>
          <p:spPr>
            <a:xfrm>
              <a:off x="542025" y="2912325"/>
              <a:ext cx="552625" cy="725025"/>
            </a:xfrm>
            <a:custGeom>
              <a:avLst/>
              <a:gdLst/>
              <a:ahLst/>
              <a:cxnLst/>
              <a:rect l="l" t="t" r="r" b="b"/>
              <a:pathLst>
                <a:path w="22105" h="29001" extrusionOk="0">
                  <a:moveTo>
                    <a:pt x="11590" y="1"/>
                  </a:moveTo>
                  <a:cubicBezTo>
                    <a:pt x="11339" y="1"/>
                    <a:pt x="11083" y="68"/>
                    <a:pt x="10868" y="74"/>
                  </a:cubicBezTo>
                  <a:cubicBezTo>
                    <a:pt x="10347" y="91"/>
                    <a:pt x="9790" y="308"/>
                    <a:pt x="9238" y="333"/>
                  </a:cubicBezTo>
                  <a:cubicBezTo>
                    <a:pt x="8081" y="384"/>
                    <a:pt x="7054" y="941"/>
                    <a:pt x="6085" y="1405"/>
                  </a:cubicBezTo>
                  <a:cubicBezTo>
                    <a:pt x="5330" y="1765"/>
                    <a:pt x="4535" y="2285"/>
                    <a:pt x="3861" y="2941"/>
                  </a:cubicBezTo>
                  <a:cubicBezTo>
                    <a:pt x="2856" y="3919"/>
                    <a:pt x="2039" y="4997"/>
                    <a:pt x="1454" y="6234"/>
                  </a:cubicBezTo>
                  <a:cubicBezTo>
                    <a:pt x="655" y="7919"/>
                    <a:pt x="264" y="9761"/>
                    <a:pt x="119" y="11591"/>
                  </a:cubicBezTo>
                  <a:cubicBezTo>
                    <a:pt x="0" y="13095"/>
                    <a:pt x="115" y="14639"/>
                    <a:pt x="632" y="16131"/>
                  </a:cubicBezTo>
                  <a:cubicBezTo>
                    <a:pt x="1042" y="17310"/>
                    <a:pt x="1607" y="18417"/>
                    <a:pt x="2164" y="19510"/>
                  </a:cubicBezTo>
                  <a:cubicBezTo>
                    <a:pt x="2663" y="20488"/>
                    <a:pt x="3249" y="21454"/>
                    <a:pt x="4032" y="22294"/>
                  </a:cubicBezTo>
                  <a:cubicBezTo>
                    <a:pt x="4832" y="23154"/>
                    <a:pt x="5555" y="24085"/>
                    <a:pt x="6386" y="24925"/>
                  </a:cubicBezTo>
                  <a:cubicBezTo>
                    <a:pt x="7831" y="26383"/>
                    <a:pt x="9256" y="27852"/>
                    <a:pt x="11118" y="28807"/>
                  </a:cubicBezTo>
                  <a:cubicBezTo>
                    <a:pt x="11360" y="28931"/>
                    <a:pt x="11606" y="29001"/>
                    <a:pt x="11839" y="29001"/>
                  </a:cubicBezTo>
                  <a:cubicBezTo>
                    <a:pt x="12146" y="29001"/>
                    <a:pt x="12430" y="28878"/>
                    <a:pt x="12644" y="28596"/>
                  </a:cubicBezTo>
                  <a:cubicBezTo>
                    <a:pt x="13119" y="27972"/>
                    <a:pt x="13714" y="27462"/>
                    <a:pt x="14214" y="26878"/>
                  </a:cubicBezTo>
                  <a:cubicBezTo>
                    <a:pt x="15058" y="25896"/>
                    <a:pt x="15876" y="24891"/>
                    <a:pt x="16805" y="23988"/>
                  </a:cubicBezTo>
                  <a:cubicBezTo>
                    <a:pt x="17028" y="23771"/>
                    <a:pt x="16911" y="23397"/>
                    <a:pt x="17153" y="23276"/>
                  </a:cubicBezTo>
                  <a:cubicBezTo>
                    <a:pt x="17672" y="23018"/>
                    <a:pt x="17777" y="22433"/>
                    <a:pt x="18182" y="22094"/>
                  </a:cubicBezTo>
                  <a:cubicBezTo>
                    <a:pt x="18325" y="21974"/>
                    <a:pt x="18544" y="21910"/>
                    <a:pt x="18556" y="21665"/>
                  </a:cubicBezTo>
                  <a:cubicBezTo>
                    <a:pt x="18583" y="21099"/>
                    <a:pt x="19127" y="20836"/>
                    <a:pt x="19325" y="20332"/>
                  </a:cubicBezTo>
                  <a:cubicBezTo>
                    <a:pt x="19651" y="19505"/>
                    <a:pt x="20201" y="18767"/>
                    <a:pt x="20651" y="17989"/>
                  </a:cubicBezTo>
                  <a:cubicBezTo>
                    <a:pt x="20793" y="17745"/>
                    <a:pt x="20628" y="17430"/>
                    <a:pt x="20894" y="17188"/>
                  </a:cubicBezTo>
                  <a:cubicBezTo>
                    <a:pt x="21207" y="16904"/>
                    <a:pt x="21297" y="16476"/>
                    <a:pt x="21381" y="16067"/>
                  </a:cubicBezTo>
                  <a:cubicBezTo>
                    <a:pt x="21519" y="15392"/>
                    <a:pt x="21632" y="14709"/>
                    <a:pt x="21793" y="14039"/>
                  </a:cubicBezTo>
                  <a:cubicBezTo>
                    <a:pt x="22006" y="13158"/>
                    <a:pt x="21995" y="12247"/>
                    <a:pt x="22051" y="11360"/>
                  </a:cubicBezTo>
                  <a:cubicBezTo>
                    <a:pt x="22105" y="10507"/>
                    <a:pt x="21852" y="9612"/>
                    <a:pt x="21615" y="8769"/>
                  </a:cubicBezTo>
                  <a:cubicBezTo>
                    <a:pt x="21466" y="8240"/>
                    <a:pt x="21511" y="7664"/>
                    <a:pt x="21239" y="7179"/>
                  </a:cubicBezTo>
                  <a:cubicBezTo>
                    <a:pt x="20749" y="6312"/>
                    <a:pt x="20439" y="5360"/>
                    <a:pt x="19856" y="4523"/>
                  </a:cubicBezTo>
                  <a:cubicBezTo>
                    <a:pt x="19513" y="4031"/>
                    <a:pt x="19127" y="3510"/>
                    <a:pt x="18718" y="3172"/>
                  </a:cubicBezTo>
                  <a:cubicBezTo>
                    <a:pt x="18255" y="2789"/>
                    <a:pt x="17946" y="2091"/>
                    <a:pt x="17195" y="2063"/>
                  </a:cubicBezTo>
                  <a:cubicBezTo>
                    <a:pt x="17083" y="2058"/>
                    <a:pt x="17001" y="1889"/>
                    <a:pt x="16941" y="1751"/>
                  </a:cubicBezTo>
                  <a:cubicBezTo>
                    <a:pt x="16796" y="1418"/>
                    <a:pt x="16210" y="1609"/>
                    <a:pt x="16173" y="1126"/>
                  </a:cubicBezTo>
                  <a:cubicBezTo>
                    <a:pt x="16137" y="1140"/>
                    <a:pt x="16090" y="1144"/>
                    <a:pt x="16063" y="1168"/>
                  </a:cubicBezTo>
                  <a:cubicBezTo>
                    <a:pt x="15912" y="1307"/>
                    <a:pt x="15817" y="1362"/>
                    <a:pt x="15757" y="1362"/>
                  </a:cubicBezTo>
                  <a:cubicBezTo>
                    <a:pt x="15620" y="1362"/>
                    <a:pt x="15673" y="1070"/>
                    <a:pt x="15669" y="855"/>
                  </a:cubicBezTo>
                  <a:lnTo>
                    <a:pt x="15669" y="855"/>
                  </a:lnTo>
                  <a:cubicBezTo>
                    <a:pt x="15538" y="900"/>
                    <a:pt x="15310" y="1038"/>
                    <a:pt x="15216" y="1038"/>
                  </a:cubicBezTo>
                  <a:cubicBezTo>
                    <a:pt x="15176" y="1038"/>
                    <a:pt x="15160" y="1013"/>
                    <a:pt x="15188" y="943"/>
                  </a:cubicBezTo>
                  <a:cubicBezTo>
                    <a:pt x="15272" y="728"/>
                    <a:pt x="15270" y="683"/>
                    <a:pt x="15223" y="683"/>
                  </a:cubicBezTo>
                  <a:cubicBezTo>
                    <a:pt x="15190" y="683"/>
                    <a:pt x="15134" y="705"/>
                    <a:pt x="15070" y="705"/>
                  </a:cubicBezTo>
                  <a:cubicBezTo>
                    <a:pt x="15044" y="705"/>
                    <a:pt x="15017" y="702"/>
                    <a:pt x="14990" y="692"/>
                  </a:cubicBezTo>
                  <a:cubicBezTo>
                    <a:pt x="14605" y="550"/>
                    <a:pt x="14222" y="507"/>
                    <a:pt x="13834" y="507"/>
                  </a:cubicBezTo>
                  <a:cubicBezTo>
                    <a:pt x="13684" y="507"/>
                    <a:pt x="13533" y="514"/>
                    <a:pt x="13380" y="523"/>
                  </a:cubicBezTo>
                  <a:cubicBezTo>
                    <a:pt x="13366" y="524"/>
                    <a:pt x="13352" y="525"/>
                    <a:pt x="13338" y="525"/>
                  </a:cubicBezTo>
                  <a:cubicBezTo>
                    <a:pt x="13298" y="525"/>
                    <a:pt x="13259" y="522"/>
                    <a:pt x="13219" y="521"/>
                  </a:cubicBezTo>
                  <a:cubicBezTo>
                    <a:pt x="13230" y="260"/>
                    <a:pt x="13177" y="183"/>
                    <a:pt x="13096" y="183"/>
                  </a:cubicBezTo>
                  <a:cubicBezTo>
                    <a:pt x="12982" y="183"/>
                    <a:pt x="12814" y="337"/>
                    <a:pt x="12699" y="337"/>
                  </a:cubicBezTo>
                  <a:cubicBezTo>
                    <a:pt x="12684" y="337"/>
                    <a:pt x="12669" y="334"/>
                    <a:pt x="12656" y="328"/>
                  </a:cubicBezTo>
                  <a:cubicBezTo>
                    <a:pt x="12635" y="318"/>
                    <a:pt x="12612" y="314"/>
                    <a:pt x="12589" y="314"/>
                  </a:cubicBezTo>
                  <a:cubicBezTo>
                    <a:pt x="12520" y="314"/>
                    <a:pt x="12443" y="346"/>
                    <a:pt x="12375" y="346"/>
                  </a:cubicBezTo>
                  <a:cubicBezTo>
                    <a:pt x="12332" y="346"/>
                    <a:pt x="12293" y="334"/>
                    <a:pt x="12260" y="295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8D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200" b="0" i="0" u="none" strike="noStrike" kern="0" cap="none" spc="0" normalizeH="0" baseline="0" noProof="0">
                  <a:ln>
                    <a:noFill/>
                  </a:ln>
                  <a:solidFill>
                    <a:srgbClr val="F6F6F6"/>
                  </a:solidFill>
                  <a:effectLst/>
                  <a:uLnTx/>
                  <a:uFillTx/>
                  <a:latin typeface="Chelsea Market"/>
                  <a:ea typeface="Chelsea Market"/>
                  <a:cs typeface="Chelsea Market"/>
                  <a:sym typeface="Chelsea Market"/>
                </a:rPr>
                <a:t>04</a:t>
              </a: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52" name="Google Shape;451;p49">
              <a:extLst>
                <a:ext uri="{FF2B5EF4-FFF2-40B4-BE49-F238E27FC236}">
                  <a16:creationId xmlns:a16="http://schemas.microsoft.com/office/drawing/2014/main" id="{988EC71C-7555-4E7C-A7B1-F636B4B52E6A}"/>
                </a:ext>
              </a:extLst>
            </p:cNvPr>
            <p:cNvSpPr/>
            <p:nvPr/>
          </p:nvSpPr>
          <p:spPr>
            <a:xfrm>
              <a:off x="542000" y="2912375"/>
              <a:ext cx="552650" cy="725000"/>
            </a:xfrm>
            <a:custGeom>
              <a:avLst/>
              <a:gdLst/>
              <a:ahLst/>
              <a:cxnLst/>
              <a:rect l="l" t="t" r="r" b="b"/>
              <a:pathLst>
                <a:path w="22106" h="29000" extrusionOk="0">
                  <a:moveTo>
                    <a:pt x="10389" y="1605"/>
                  </a:moveTo>
                  <a:cubicBezTo>
                    <a:pt x="10980" y="1605"/>
                    <a:pt x="11572" y="1678"/>
                    <a:pt x="12158" y="1712"/>
                  </a:cubicBezTo>
                  <a:cubicBezTo>
                    <a:pt x="12989" y="1761"/>
                    <a:pt x="13868" y="1740"/>
                    <a:pt x="14634" y="2205"/>
                  </a:cubicBezTo>
                  <a:cubicBezTo>
                    <a:pt x="14698" y="2244"/>
                    <a:pt x="14794" y="2225"/>
                    <a:pt x="14866" y="2255"/>
                  </a:cubicBezTo>
                  <a:cubicBezTo>
                    <a:pt x="14915" y="2276"/>
                    <a:pt x="14947" y="2337"/>
                    <a:pt x="15032" y="2431"/>
                  </a:cubicBezTo>
                  <a:cubicBezTo>
                    <a:pt x="15689" y="2594"/>
                    <a:pt x="16324" y="2980"/>
                    <a:pt x="16865" y="3444"/>
                  </a:cubicBezTo>
                  <a:cubicBezTo>
                    <a:pt x="17776" y="4226"/>
                    <a:pt x="18716" y="5013"/>
                    <a:pt x="19194" y="6183"/>
                  </a:cubicBezTo>
                  <a:cubicBezTo>
                    <a:pt x="19428" y="6752"/>
                    <a:pt x="19866" y="7201"/>
                    <a:pt x="20006" y="7847"/>
                  </a:cubicBezTo>
                  <a:cubicBezTo>
                    <a:pt x="20329" y="9323"/>
                    <a:pt x="20817" y="10762"/>
                    <a:pt x="20634" y="12311"/>
                  </a:cubicBezTo>
                  <a:cubicBezTo>
                    <a:pt x="20595" y="12640"/>
                    <a:pt x="20483" y="12989"/>
                    <a:pt x="20699" y="13331"/>
                  </a:cubicBezTo>
                  <a:cubicBezTo>
                    <a:pt x="20832" y="13541"/>
                    <a:pt x="20624" y="13860"/>
                    <a:pt x="20576" y="14004"/>
                  </a:cubicBezTo>
                  <a:cubicBezTo>
                    <a:pt x="20276" y="14898"/>
                    <a:pt x="20345" y="15945"/>
                    <a:pt x="19679" y="16677"/>
                  </a:cubicBezTo>
                  <a:cubicBezTo>
                    <a:pt x="19413" y="16969"/>
                    <a:pt x="19684" y="17201"/>
                    <a:pt x="19550" y="17427"/>
                  </a:cubicBezTo>
                  <a:cubicBezTo>
                    <a:pt x="19197" y="18023"/>
                    <a:pt x="18891" y="18655"/>
                    <a:pt x="18473" y="19200"/>
                  </a:cubicBezTo>
                  <a:cubicBezTo>
                    <a:pt x="18239" y="19503"/>
                    <a:pt x="18100" y="19851"/>
                    <a:pt x="17925" y="20162"/>
                  </a:cubicBezTo>
                  <a:cubicBezTo>
                    <a:pt x="17380" y="21137"/>
                    <a:pt x="16604" y="21926"/>
                    <a:pt x="15968" y="22822"/>
                  </a:cubicBezTo>
                  <a:cubicBezTo>
                    <a:pt x="15010" y="24174"/>
                    <a:pt x="13770" y="25285"/>
                    <a:pt x="12774" y="26611"/>
                  </a:cubicBezTo>
                  <a:cubicBezTo>
                    <a:pt x="12512" y="26960"/>
                    <a:pt x="12286" y="27502"/>
                    <a:pt x="11675" y="27568"/>
                  </a:cubicBezTo>
                  <a:cubicBezTo>
                    <a:pt x="11632" y="27573"/>
                    <a:pt x="11590" y="27575"/>
                    <a:pt x="11549" y="27575"/>
                  </a:cubicBezTo>
                  <a:cubicBezTo>
                    <a:pt x="11336" y="27575"/>
                    <a:pt x="11157" y="27512"/>
                    <a:pt x="11133" y="27359"/>
                  </a:cubicBezTo>
                  <a:cubicBezTo>
                    <a:pt x="11073" y="26998"/>
                    <a:pt x="10741" y="26923"/>
                    <a:pt x="10555" y="26817"/>
                  </a:cubicBezTo>
                  <a:cubicBezTo>
                    <a:pt x="9912" y="26448"/>
                    <a:pt x="9369" y="25996"/>
                    <a:pt x="8865" y="25456"/>
                  </a:cubicBezTo>
                  <a:cubicBezTo>
                    <a:pt x="8545" y="25116"/>
                    <a:pt x="8164" y="24825"/>
                    <a:pt x="7822" y="24494"/>
                  </a:cubicBezTo>
                  <a:cubicBezTo>
                    <a:pt x="7362" y="24048"/>
                    <a:pt x="6999" y="23518"/>
                    <a:pt x="6568" y="23081"/>
                  </a:cubicBezTo>
                  <a:cubicBezTo>
                    <a:pt x="6012" y="22514"/>
                    <a:pt x="5604" y="21872"/>
                    <a:pt x="5148" y="21250"/>
                  </a:cubicBezTo>
                  <a:cubicBezTo>
                    <a:pt x="4935" y="20961"/>
                    <a:pt x="4741" y="20668"/>
                    <a:pt x="4652" y="20297"/>
                  </a:cubicBezTo>
                  <a:cubicBezTo>
                    <a:pt x="4557" y="19894"/>
                    <a:pt x="4184" y="19636"/>
                    <a:pt x="3981" y="19262"/>
                  </a:cubicBezTo>
                  <a:cubicBezTo>
                    <a:pt x="3510" y="18393"/>
                    <a:pt x="3070" y="17515"/>
                    <a:pt x="2737" y="16587"/>
                  </a:cubicBezTo>
                  <a:cubicBezTo>
                    <a:pt x="2434" y="15744"/>
                    <a:pt x="2085" y="14902"/>
                    <a:pt x="1938" y="14031"/>
                  </a:cubicBezTo>
                  <a:cubicBezTo>
                    <a:pt x="1883" y="13702"/>
                    <a:pt x="1617" y="13303"/>
                    <a:pt x="1869" y="12925"/>
                  </a:cubicBezTo>
                  <a:cubicBezTo>
                    <a:pt x="1898" y="12881"/>
                    <a:pt x="1930" y="12785"/>
                    <a:pt x="1917" y="12776"/>
                  </a:cubicBezTo>
                  <a:cubicBezTo>
                    <a:pt x="1282" y="12342"/>
                    <a:pt x="1755" y="11672"/>
                    <a:pt x="1626" y="11126"/>
                  </a:cubicBezTo>
                  <a:cubicBezTo>
                    <a:pt x="1480" y="10517"/>
                    <a:pt x="1688" y="9771"/>
                    <a:pt x="1806" y="9100"/>
                  </a:cubicBezTo>
                  <a:cubicBezTo>
                    <a:pt x="1947" y="8310"/>
                    <a:pt x="2170" y="7536"/>
                    <a:pt x="2473" y="6793"/>
                  </a:cubicBezTo>
                  <a:cubicBezTo>
                    <a:pt x="2730" y="6167"/>
                    <a:pt x="3164" y="5620"/>
                    <a:pt x="3570" y="5065"/>
                  </a:cubicBezTo>
                  <a:cubicBezTo>
                    <a:pt x="3880" y="4639"/>
                    <a:pt x="4224" y="4251"/>
                    <a:pt x="4557" y="3850"/>
                  </a:cubicBezTo>
                  <a:cubicBezTo>
                    <a:pt x="4769" y="3594"/>
                    <a:pt x="5028" y="3615"/>
                    <a:pt x="5243" y="3491"/>
                  </a:cubicBezTo>
                  <a:cubicBezTo>
                    <a:pt x="5857" y="3137"/>
                    <a:pt x="6297" y="2567"/>
                    <a:pt x="7098" y="2402"/>
                  </a:cubicBezTo>
                  <a:cubicBezTo>
                    <a:pt x="7786" y="2260"/>
                    <a:pt x="8478" y="1923"/>
                    <a:pt x="9190" y="1740"/>
                  </a:cubicBezTo>
                  <a:cubicBezTo>
                    <a:pt x="9588" y="1639"/>
                    <a:pt x="9988" y="1605"/>
                    <a:pt x="10389" y="1605"/>
                  </a:cubicBezTo>
                  <a:close/>
                  <a:moveTo>
                    <a:pt x="11590" y="1"/>
                  </a:moveTo>
                  <a:cubicBezTo>
                    <a:pt x="11338" y="1"/>
                    <a:pt x="11083" y="67"/>
                    <a:pt x="10868" y="74"/>
                  </a:cubicBezTo>
                  <a:cubicBezTo>
                    <a:pt x="10346" y="90"/>
                    <a:pt x="9790" y="307"/>
                    <a:pt x="9238" y="332"/>
                  </a:cubicBezTo>
                  <a:cubicBezTo>
                    <a:pt x="8081" y="383"/>
                    <a:pt x="7055" y="941"/>
                    <a:pt x="6084" y="1404"/>
                  </a:cubicBezTo>
                  <a:cubicBezTo>
                    <a:pt x="5330" y="1764"/>
                    <a:pt x="4535" y="2285"/>
                    <a:pt x="3860" y="2942"/>
                  </a:cubicBezTo>
                  <a:cubicBezTo>
                    <a:pt x="2855" y="3920"/>
                    <a:pt x="2038" y="4996"/>
                    <a:pt x="1453" y="6233"/>
                  </a:cubicBezTo>
                  <a:cubicBezTo>
                    <a:pt x="655" y="7918"/>
                    <a:pt x="264" y="9759"/>
                    <a:pt x="120" y="11590"/>
                  </a:cubicBezTo>
                  <a:cubicBezTo>
                    <a:pt x="0" y="13094"/>
                    <a:pt x="115" y="14640"/>
                    <a:pt x="632" y="16130"/>
                  </a:cubicBezTo>
                  <a:cubicBezTo>
                    <a:pt x="1042" y="17310"/>
                    <a:pt x="1607" y="18416"/>
                    <a:pt x="2164" y="19509"/>
                  </a:cubicBezTo>
                  <a:cubicBezTo>
                    <a:pt x="2662" y="20487"/>
                    <a:pt x="3249" y="21453"/>
                    <a:pt x="4031" y="22293"/>
                  </a:cubicBezTo>
                  <a:cubicBezTo>
                    <a:pt x="4831" y="23152"/>
                    <a:pt x="5554" y="24085"/>
                    <a:pt x="6386" y="24924"/>
                  </a:cubicBezTo>
                  <a:cubicBezTo>
                    <a:pt x="7832" y="26382"/>
                    <a:pt x="9257" y="27853"/>
                    <a:pt x="11118" y="28806"/>
                  </a:cubicBezTo>
                  <a:cubicBezTo>
                    <a:pt x="11360" y="28930"/>
                    <a:pt x="11606" y="29000"/>
                    <a:pt x="11839" y="29000"/>
                  </a:cubicBezTo>
                  <a:cubicBezTo>
                    <a:pt x="12147" y="29000"/>
                    <a:pt x="12429" y="28878"/>
                    <a:pt x="12644" y="28596"/>
                  </a:cubicBezTo>
                  <a:cubicBezTo>
                    <a:pt x="13119" y="27971"/>
                    <a:pt x="13713" y="27462"/>
                    <a:pt x="14214" y="26878"/>
                  </a:cubicBezTo>
                  <a:cubicBezTo>
                    <a:pt x="15058" y="25895"/>
                    <a:pt x="15876" y="24890"/>
                    <a:pt x="16804" y="23987"/>
                  </a:cubicBezTo>
                  <a:cubicBezTo>
                    <a:pt x="17028" y="23770"/>
                    <a:pt x="16911" y="23397"/>
                    <a:pt x="17152" y="23277"/>
                  </a:cubicBezTo>
                  <a:cubicBezTo>
                    <a:pt x="17671" y="23018"/>
                    <a:pt x="17778" y="22433"/>
                    <a:pt x="18182" y="22093"/>
                  </a:cubicBezTo>
                  <a:cubicBezTo>
                    <a:pt x="18325" y="21973"/>
                    <a:pt x="18543" y="21909"/>
                    <a:pt x="18556" y="21666"/>
                  </a:cubicBezTo>
                  <a:cubicBezTo>
                    <a:pt x="18582" y="21099"/>
                    <a:pt x="19127" y="20835"/>
                    <a:pt x="19325" y="20331"/>
                  </a:cubicBezTo>
                  <a:cubicBezTo>
                    <a:pt x="19651" y="19504"/>
                    <a:pt x="20201" y="18766"/>
                    <a:pt x="20651" y="17989"/>
                  </a:cubicBezTo>
                  <a:cubicBezTo>
                    <a:pt x="20793" y="17744"/>
                    <a:pt x="20628" y="17429"/>
                    <a:pt x="20894" y="17187"/>
                  </a:cubicBezTo>
                  <a:cubicBezTo>
                    <a:pt x="21208" y="16903"/>
                    <a:pt x="21297" y="16475"/>
                    <a:pt x="21380" y="16068"/>
                  </a:cubicBezTo>
                  <a:cubicBezTo>
                    <a:pt x="21518" y="15391"/>
                    <a:pt x="21633" y="14708"/>
                    <a:pt x="21794" y="14039"/>
                  </a:cubicBezTo>
                  <a:cubicBezTo>
                    <a:pt x="22006" y="13157"/>
                    <a:pt x="21995" y="12246"/>
                    <a:pt x="22051" y="11360"/>
                  </a:cubicBezTo>
                  <a:cubicBezTo>
                    <a:pt x="22106" y="10505"/>
                    <a:pt x="21853" y="9611"/>
                    <a:pt x="21616" y="8767"/>
                  </a:cubicBezTo>
                  <a:cubicBezTo>
                    <a:pt x="21467" y="8239"/>
                    <a:pt x="21512" y="7662"/>
                    <a:pt x="21239" y="7178"/>
                  </a:cubicBezTo>
                  <a:cubicBezTo>
                    <a:pt x="20749" y="6310"/>
                    <a:pt x="20440" y="5358"/>
                    <a:pt x="19857" y="4522"/>
                  </a:cubicBezTo>
                  <a:cubicBezTo>
                    <a:pt x="19514" y="4029"/>
                    <a:pt x="19128" y="3508"/>
                    <a:pt x="18719" y="3171"/>
                  </a:cubicBezTo>
                  <a:cubicBezTo>
                    <a:pt x="18256" y="2788"/>
                    <a:pt x="17946" y="2089"/>
                    <a:pt x="17196" y="2061"/>
                  </a:cubicBezTo>
                  <a:cubicBezTo>
                    <a:pt x="17084" y="2057"/>
                    <a:pt x="17002" y="1887"/>
                    <a:pt x="16942" y="1750"/>
                  </a:cubicBezTo>
                  <a:cubicBezTo>
                    <a:pt x="16796" y="1418"/>
                    <a:pt x="16211" y="1608"/>
                    <a:pt x="16174" y="1124"/>
                  </a:cubicBezTo>
                  <a:cubicBezTo>
                    <a:pt x="16138" y="1138"/>
                    <a:pt x="16091" y="1142"/>
                    <a:pt x="16064" y="1166"/>
                  </a:cubicBezTo>
                  <a:cubicBezTo>
                    <a:pt x="15913" y="1305"/>
                    <a:pt x="15818" y="1360"/>
                    <a:pt x="15758" y="1360"/>
                  </a:cubicBezTo>
                  <a:cubicBezTo>
                    <a:pt x="15620" y="1360"/>
                    <a:pt x="15673" y="1068"/>
                    <a:pt x="15669" y="853"/>
                  </a:cubicBezTo>
                  <a:lnTo>
                    <a:pt x="15669" y="853"/>
                  </a:lnTo>
                  <a:cubicBezTo>
                    <a:pt x="15538" y="898"/>
                    <a:pt x="15310" y="1037"/>
                    <a:pt x="15216" y="1037"/>
                  </a:cubicBezTo>
                  <a:cubicBezTo>
                    <a:pt x="15176" y="1037"/>
                    <a:pt x="15160" y="1012"/>
                    <a:pt x="15187" y="944"/>
                  </a:cubicBezTo>
                  <a:cubicBezTo>
                    <a:pt x="15271" y="728"/>
                    <a:pt x="15270" y="683"/>
                    <a:pt x="15224" y="683"/>
                  </a:cubicBezTo>
                  <a:cubicBezTo>
                    <a:pt x="15190" y="683"/>
                    <a:pt x="15134" y="706"/>
                    <a:pt x="15070" y="706"/>
                  </a:cubicBezTo>
                  <a:cubicBezTo>
                    <a:pt x="15045" y="706"/>
                    <a:pt x="15018" y="702"/>
                    <a:pt x="14991" y="692"/>
                  </a:cubicBezTo>
                  <a:cubicBezTo>
                    <a:pt x="14605" y="549"/>
                    <a:pt x="14221" y="506"/>
                    <a:pt x="13833" y="506"/>
                  </a:cubicBezTo>
                  <a:cubicBezTo>
                    <a:pt x="13683" y="506"/>
                    <a:pt x="13532" y="513"/>
                    <a:pt x="13380" y="522"/>
                  </a:cubicBezTo>
                  <a:cubicBezTo>
                    <a:pt x="13366" y="523"/>
                    <a:pt x="13352" y="524"/>
                    <a:pt x="13338" y="524"/>
                  </a:cubicBezTo>
                  <a:cubicBezTo>
                    <a:pt x="13299" y="524"/>
                    <a:pt x="13259" y="521"/>
                    <a:pt x="13219" y="520"/>
                  </a:cubicBezTo>
                  <a:cubicBezTo>
                    <a:pt x="13230" y="259"/>
                    <a:pt x="13177" y="182"/>
                    <a:pt x="13096" y="182"/>
                  </a:cubicBezTo>
                  <a:cubicBezTo>
                    <a:pt x="12982" y="182"/>
                    <a:pt x="12814" y="336"/>
                    <a:pt x="12699" y="336"/>
                  </a:cubicBezTo>
                  <a:cubicBezTo>
                    <a:pt x="12683" y="336"/>
                    <a:pt x="12669" y="333"/>
                    <a:pt x="12656" y="327"/>
                  </a:cubicBezTo>
                  <a:cubicBezTo>
                    <a:pt x="12635" y="317"/>
                    <a:pt x="12613" y="314"/>
                    <a:pt x="12589" y="314"/>
                  </a:cubicBezTo>
                  <a:cubicBezTo>
                    <a:pt x="12520" y="314"/>
                    <a:pt x="12443" y="346"/>
                    <a:pt x="12374" y="346"/>
                  </a:cubicBezTo>
                  <a:cubicBezTo>
                    <a:pt x="12332" y="346"/>
                    <a:pt x="12293" y="333"/>
                    <a:pt x="12260" y="294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8D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sp>
        <p:nvSpPr>
          <p:cNvPr id="53" name="Google Shape;452;p49">
            <a:extLst>
              <a:ext uri="{FF2B5EF4-FFF2-40B4-BE49-F238E27FC236}">
                <a16:creationId xmlns:a16="http://schemas.microsoft.com/office/drawing/2014/main" id="{7A8508CC-86AC-4056-A793-5840D37D8E26}"/>
              </a:ext>
            </a:extLst>
          </p:cNvPr>
          <p:cNvSpPr txBox="1">
            <a:spLocks/>
          </p:cNvSpPr>
          <p:nvPr/>
        </p:nvSpPr>
        <p:spPr>
          <a:xfrm>
            <a:off x="3201316" y="3472679"/>
            <a:ext cx="1828800" cy="133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buClr>
                <a:srgbClr val="F6F6F6"/>
              </a:buClr>
            </a:pPr>
            <a:r>
              <a:rPr lang="en-US" sz="1800" kern="0" dirty="0" err="1">
                <a:solidFill>
                  <a:srgbClr val="F6F6F6"/>
                </a:solidFill>
              </a:rPr>
              <a:t>Đánh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giá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kết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quả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học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viên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một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cách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thuận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tiện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54" name="Google Shape;453;p49">
            <a:extLst>
              <a:ext uri="{FF2B5EF4-FFF2-40B4-BE49-F238E27FC236}">
                <a16:creationId xmlns:a16="http://schemas.microsoft.com/office/drawing/2014/main" id="{9BFFD5A0-F27E-4F7E-8226-05ABB7A9B457}"/>
              </a:ext>
            </a:extLst>
          </p:cNvPr>
          <p:cNvSpPr txBox="1">
            <a:spLocks/>
          </p:cNvSpPr>
          <p:nvPr/>
        </p:nvSpPr>
        <p:spPr>
          <a:xfrm>
            <a:off x="5729646" y="3364072"/>
            <a:ext cx="1828800" cy="120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buClr>
                <a:srgbClr val="F6F6F6"/>
              </a:buClr>
            </a:pPr>
            <a:r>
              <a:rPr lang="en-US" sz="1800" kern="0" dirty="0" err="1">
                <a:solidFill>
                  <a:srgbClr val="F6F6F6"/>
                </a:solidFill>
              </a:rPr>
              <a:t>Quản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lý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dữ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liệu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hiệu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quả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và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giảm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thiểu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sai</a:t>
            </a:r>
            <a:r>
              <a:rPr lang="en-US" sz="1800" kern="0" dirty="0">
                <a:solidFill>
                  <a:srgbClr val="F6F6F6"/>
                </a:solidFill>
              </a:rPr>
              <a:t> </a:t>
            </a:r>
            <a:r>
              <a:rPr lang="en-US" sz="1800" kern="0" dirty="0" err="1">
                <a:solidFill>
                  <a:srgbClr val="F6F6F6"/>
                </a:solidFill>
              </a:rPr>
              <a:t>sót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55" name="Google Shape;454;p49">
            <a:extLst>
              <a:ext uri="{FF2B5EF4-FFF2-40B4-BE49-F238E27FC236}">
                <a16:creationId xmlns:a16="http://schemas.microsoft.com/office/drawing/2014/main" id="{96CA0404-A48D-49C9-AD72-EE9CF11B24B5}"/>
              </a:ext>
            </a:extLst>
          </p:cNvPr>
          <p:cNvSpPr txBox="1">
            <a:spLocks/>
          </p:cNvSpPr>
          <p:nvPr/>
        </p:nvSpPr>
        <p:spPr>
          <a:xfrm>
            <a:off x="8664779" y="3494097"/>
            <a:ext cx="1954338" cy="201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buClr>
                <a:srgbClr val="F6F6F6"/>
              </a:buClr>
            </a:pPr>
            <a:r>
              <a:rPr lang="vi-VN" sz="1800" kern="0" dirty="0">
                <a:solidFill>
                  <a:srgbClr val="F6F6F6"/>
                </a:solidFill>
              </a:rPr>
              <a:t>Phản ánh xu hướng công nghệ và mang lại lợi ích cho tất cả các bên liên quan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34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53" grpId="0" build="p"/>
      <p:bldP spid="54" grpId="0" build="p"/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12191905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28583" y="1458830"/>
            <a:ext cx="551930" cy="1905001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>
            <a:off x="424872" y="185915"/>
            <a:ext cx="4390409" cy="76944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lý thuyết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1083963" y="2211274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D24039-DC74-48F1-B9EB-D5BB646E2F44}"/>
              </a:ext>
            </a:extLst>
          </p:cNvPr>
          <p:cNvSpPr/>
          <p:nvPr/>
        </p:nvSpPr>
        <p:spPr>
          <a:xfrm>
            <a:off x="3013345" y="1120848"/>
            <a:ext cx="6980845" cy="1665870"/>
          </a:xfrm>
          <a:custGeom>
            <a:avLst/>
            <a:gdLst>
              <a:gd name="connsiteX0" fmla="*/ 0 w 6980845"/>
              <a:gd name="connsiteY0" fmla="*/ 0 h 1665870"/>
              <a:gd name="connsiteX1" fmla="*/ 6980845 w 6980845"/>
              <a:gd name="connsiteY1" fmla="*/ 0 h 1665870"/>
              <a:gd name="connsiteX2" fmla="*/ 6980845 w 6980845"/>
              <a:gd name="connsiteY2" fmla="*/ 1665870 h 1665870"/>
              <a:gd name="connsiteX3" fmla="*/ 0 w 6980845"/>
              <a:gd name="connsiteY3" fmla="*/ 1665870 h 1665870"/>
              <a:gd name="connsiteX4" fmla="*/ 0 w 6980845"/>
              <a:gd name="connsiteY4" fmla="*/ 0 h 16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845" h="1665870">
                <a:moveTo>
                  <a:pt x="0" y="0"/>
                </a:moveTo>
                <a:lnTo>
                  <a:pt x="6980845" y="0"/>
                </a:lnTo>
                <a:lnTo>
                  <a:pt x="6980845" y="1665870"/>
                </a:lnTo>
                <a:lnTo>
                  <a:pt x="0" y="1665870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1800" kern="1200" dirty="0"/>
              <a:t>- Cuối năm 1990, Jame Gosling </a:t>
            </a:r>
            <a:r>
              <a:rPr lang="en-US" sz="1800" kern="1200" dirty="0" err="1"/>
              <a:t>xây</a:t>
            </a:r>
            <a:r>
              <a:rPr lang="en-US" sz="1800" kern="1200" dirty="0"/>
              <a:t> </a:t>
            </a:r>
            <a:r>
              <a:rPr lang="en-US" sz="1800" kern="1200" dirty="0" err="1"/>
              <a:t>dựng</a:t>
            </a:r>
            <a:r>
              <a:rPr lang="en-US" sz="1800" kern="1200" dirty="0"/>
              <a:t> </a:t>
            </a:r>
            <a:r>
              <a:rPr lang="en-US" sz="1800" kern="1200" dirty="0" err="1"/>
              <a:t>một</a:t>
            </a:r>
            <a:r>
              <a:rPr lang="en-US" sz="1800" kern="1200" dirty="0"/>
              <a:t> </a:t>
            </a:r>
            <a:r>
              <a:rPr lang="en-US" sz="1800" kern="1200" dirty="0" err="1"/>
              <a:t>ngôn</a:t>
            </a:r>
            <a:r>
              <a:rPr lang="en-US" sz="1800" kern="1200" dirty="0"/>
              <a:t> </a:t>
            </a:r>
            <a:r>
              <a:rPr lang="en-US" sz="1800" kern="1200" dirty="0" err="1"/>
              <a:t>ngữ</a:t>
            </a:r>
            <a:r>
              <a:rPr lang="en-US" sz="1800" kern="1200" dirty="0"/>
              <a:t> </a:t>
            </a:r>
            <a:r>
              <a:rPr lang="en-US" sz="1800" kern="1200" dirty="0" err="1"/>
              <a:t>mới</a:t>
            </a:r>
            <a:r>
              <a:rPr lang="en-US" sz="1800" kern="1200" dirty="0"/>
              <a:t> </a:t>
            </a:r>
            <a:r>
              <a:rPr lang="en-US" sz="1800" kern="1200" dirty="0" err="1"/>
              <a:t>dựa</a:t>
            </a:r>
            <a:r>
              <a:rPr lang="en-US" sz="1800" kern="1200" dirty="0"/>
              <a:t> </a:t>
            </a:r>
            <a:r>
              <a:rPr lang="en-US" sz="1800" kern="1200" dirty="0" err="1"/>
              <a:t>trên</a:t>
            </a:r>
            <a:r>
              <a:rPr lang="en-US" sz="1800" kern="1200" dirty="0"/>
              <a:t> </a:t>
            </a:r>
            <a:r>
              <a:rPr lang="en-US" sz="1800" kern="1200" dirty="0" err="1"/>
              <a:t>ngôn</a:t>
            </a:r>
            <a:r>
              <a:rPr lang="en-US" sz="1800" kern="1200" dirty="0"/>
              <a:t> </a:t>
            </a:r>
            <a:r>
              <a:rPr lang="en-US" sz="1800" kern="1200" dirty="0" err="1"/>
              <a:t>ngữ</a:t>
            </a:r>
            <a:r>
              <a:rPr lang="en-US" sz="1800" kern="1200" dirty="0"/>
              <a:t> C/C++ </a:t>
            </a:r>
            <a:r>
              <a:rPr lang="en-US" sz="1800" kern="1200" dirty="0" err="1"/>
              <a:t>và</a:t>
            </a:r>
            <a:r>
              <a:rPr lang="en-US" sz="1800" kern="1200" dirty="0"/>
              <a:t> </a:t>
            </a:r>
            <a:r>
              <a:rPr lang="en-US" sz="1800" kern="1200" dirty="0" err="1"/>
              <a:t>đặt</a:t>
            </a:r>
            <a:r>
              <a:rPr lang="en-US" sz="1800" kern="1200" dirty="0"/>
              <a:t> </a:t>
            </a:r>
            <a:r>
              <a:rPr lang="en-US" sz="1800" kern="1200" dirty="0" err="1"/>
              <a:t>tên</a:t>
            </a:r>
            <a:r>
              <a:rPr lang="en-US" sz="1800" kern="1200" dirty="0"/>
              <a:t> </a:t>
            </a:r>
            <a:r>
              <a:rPr lang="en-US" sz="1800" kern="1200" dirty="0" err="1"/>
              <a:t>là</a:t>
            </a:r>
            <a:r>
              <a:rPr lang="en-US" sz="1800" kern="1200" dirty="0"/>
              <a:t> Oak (</a:t>
            </a:r>
            <a:r>
              <a:rPr lang="en-US" sz="1800" kern="1200" dirty="0" err="1"/>
              <a:t>cây</a:t>
            </a:r>
            <a:r>
              <a:rPr lang="en-US" sz="1800" kern="1200" dirty="0"/>
              <a:t> </a:t>
            </a:r>
            <a:r>
              <a:rPr lang="en-US" sz="1800" kern="1200" dirty="0" err="1"/>
              <a:t>sồi</a:t>
            </a:r>
            <a:r>
              <a:rPr lang="en-US" sz="1800" kern="1200" dirty="0"/>
              <a:t>)</a:t>
            </a:r>
            <a:endParaRPr lang="vi-VN" sz="1800" kern="1200" dirty="0"/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1800" kern="1200" dirty="0"/>
              <a:t>- </a:t>
            </a:r>
            <a:r>
              <a:rPr lang="en-US" sz="1800" kern="1200" dirty="0" err="1"/>
              <a:t>Năm</a:t>
            </a:r>
            <a:r>
              <a:rPr lang="en-US" sz="1800" kern="1200" dirty="0"/>
              <a:t> 1995, Oak </a:t>
            </a:r>
            <a:r>
              <a:rPr lang="en-US" sz="1800" kern="1200" dirty="0" err="1"/>
              <a:t>đổi</a:t>
            </a:r>
            <a:r>
              <a:rPr lang="en-US" sz="1800" kern="1200" dirty="0"/>
              <a:t> </a:t>
            </a:r>
            <a:r>
              <a:rPr lang="en-US" sz="1800" kern="1200" dirty="0" err="1"/>
              <a:t>tên</a:t>
            </a:r>
            <a:r>
              <a:rPr lang="en-US" sz="1800" kern="1200" dirty="0"/>
              <a:t> </a:t>
            </a:r>
            <a:r>
              <a:rPr lang="en-US" sz="1800" kern="1200" dirty="0" err="1"/>
              <a:t>thành</a:t>
            </a:r>
            <a:r>
              <a:rPr lang="en-US" sz="1800" kern="1200" dirty="0"/>
              <a:t> </a:t>
            </a:r>
            <a:r>
              <a:rPr lang="vi-VN" sz="1800" kern="1200" dirty="0"/>
              <a:t>Java.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1800" kern="1200" dirty="0"/>
              <a:t>- </a:t>
            </a:r>
            <a:r>
              <a:rPr lang="en-US" sz="1800" kern="1200" dirty="0" err="1"/>
              <a:t>Năm</a:t>
            </a:r>
            <a:r>
              <a:rPr lang="en-US" sz="1800" kern="1200" dirty="0"/>
              <a:t> 2009, Oracle </a:t>
            </a:r>
            <a:r>
              <a:rPr lang="en-US" sz="1800" kern="1200" dirty="0" err="1"/>
              <a:t>mua</a:t>
            </a:r>
            <a:r>
              <a:rPr lang="en-US" sz="1800" kern="1200" dirty="0"/>
              <a:t> </a:t>
            </a:r>
            <a:r>
              <a:rPr lang="en-US" sz="1800" kern="1200" dirty="0" err="1"/>
              <a:t>lại</a:t>
            </a:r>
            <a:r>
              <a:rPr lang="en-US" sz="1800" kern="1200" dirty="0"/>
              <a:t> Sun Microsystems </a:t>
            </a:r>
            <a:r>
              <a:rPr lang="en-US" sz="1800" kern="1200" dirty="0" err="1"/>
              <a:t>và</a:t>
            </a:r>
            <a:r>
              <a:rPr lang="en-US" sz="1800" kern="1200" dirty="0"/>
              <a:t> </a:t>
            </a:r>
            <a:r>
              <a:rPr lang="en-US" sz="1800" kern="1200" dirty="0" err="1"/>
              <a:t>quyền</a:t>
            </a:r>
            <a:r>
              <a:rPr lang="en-US" sz="1800" kern="1200" dirty="0"/>
              <a:t> </a:t>
            </a:r>
            <a:r>
              <a:rPr lang="en-US" sz="1800" kern="1200" dirty="0" err="1"/>
              <a:t>phát</a:t>
            </a:r>
            <a:r>
              <a:rPr lang="en-US" sz="1800" kern="1200" dirty="0"/>
              <a:t> </a:t>
            </a:r>
            <a:r>
              <a:rPr lang="en-US" sz="1800" kern="1200" dirty="0" err="1"/>
              <a:t>triển</a:t>
            </a:r>
            <a:r>
              <a:rPr lang="en-US" sz="1800" kern="1200" dirty="0"/>
              <a:t> Java </a:t>
            </a:r>
            <a:r>
              <a:rPr lang="en-US" sz="1800" kern="1200" dirty="0" err="1"/>
              <a:t>thuộc</a:t>
            </a:r>
            <a:r>
              <a:rPr lang="en-US" sz="1800" kern="1200" dirty="0"/>
              <a:t> </a:t>
            </a:r>
            <a:r>
              <a:rPr lang="en-US" sz="1800" kern="1200" dirty="0" err="1"/>
              <a:t>về</a:t>
            </a:r>
            <a:r>
              <a:rPr lang="en-US" sz="1800" kern="1200" dirty="0"/>
              <a:t> Oracle.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2B6C2-D360-4667-9E05-F5B8409F6DF4}"/>
              </a:ext>
            </a:extLst>
          </p:cNvPr>
          <p:cNvSpPr/>
          <p:nvPr/>
        </p:nvSpPr>
        <p:spPr>
          <a:xfrm>
            <a:off x="1107440" y="1120848"/>
            <a:ext cx="1649212" cy="166587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453F9B-7E61-449F-9EE3-9D1DF881C0C0}"/>
              </a:ext>
            </a:extLst>
          </p:cNvPr>
          <p:cNvSpPr/>
          <p:nvPr/>
        </p:nvSpPr>
        <p:spPr>
          <a:xfrm>
            <a:off x="3037158" y="2984624"/>
            <a:ext cx="5806738" cy="1665870"/>
          </a:xfrm>
          <a:custGeom>
            <a:avLst/>
            <a:gdLst>
              <a:gd name="connsiteX0" fmla="*/ 0 w 5806738"/>
              <a:gd name="connsiteY0" fmla="*/ 0 h 1665870"/>
              <a:gd name="connsiteX1" fmla="*/ 5806738 w 5806738"/>
              <a:gd name="connsiteY1" fmla="*/ 0 h 1665870"/>
              <a:gd name="connsiteX2" fmla="*/ 5806738 w 5806738"/>
              <a:gd name="connsiteY2" fmla="*/ 1665870 h 1665870"/>
              <a:gd name="connsiteX3" fmla="*/ 0 w 5806738"/>
              <a:gd name="connsiteY3" fmla="*/ 1665870 h 1665870"/>
              <a:gd name="connsiteX4" fmla="*/ 0 w 5806738"/>
              <a:gd name="connsiteY4" fmla="*/ 0 h 16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6738" h="1665870">
                <a:moveTo>
                  <a:pt x="0" y="0"/>
                </a:moveTo>
                <a:lnTo>
                  <a:pt x="5806738" y="0"/>
                </a:lnTo>
                <a:lnTo>
                  <a:pt x="5806738" y="1665870"/>
                </a:lnTo>
                <a:lnTo>
                  <a:pt x="0" y="1665870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800" i="0" kern="1200" dirty="0">
                <a:latin typeface="a"/>
              </a:rPr>
              <a:t>+ Độc lập phần cứng và hệ điều hành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800" i="0" kern="1200" dirty="0">
                <a:latin typeface="a"/>
              </a:rPr>
              <a:t>+ </a:t>
            </a:r>
            <a:r>
              <a:rPr lang="en-US" sz="2800" i="0" kern="1200" dirty="0" err="1">
                <a:latin typeface="a"/>
              </a:rPr>
              <a:t>Ngôn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ngữ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thông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dịch</a:t>
            </a:r>
            <a:endParaRPr lang="vi-VN" sz="2800" i="0" kern="1200" dirty="0">
              <a:latin typeface="a"/>
            </a:endParaRP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800" i="0" kern="1200" dirty="0">
                <a:latin typeface="a"/>
              </a:rPr>
              <a:t>+ </a:t>
            </a:r>
            <a:r>
              <a:rPr lang="en-US" sz="2800" i="0" kern="1200" dirty="0" err="1">
                <a:latin typeface="a"/>
              </a:rPr>
              <a:t>Cơ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chế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thu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gom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rác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tự</a:t>
            </a:r>
            <a:r>
              <a:rPr lang="en-US" sz="2800" i="0" kern="1200" dirty="0">
                <a:latin typeface="a"/>
              </a:rPr>
              <a:t> </a:t>
            </a:r>
            <a:r>
              <a:rPr lang="en-US" sz="2800" i="0" kern="1200" dirty="0" err="1">
                <a:latin typeface="a"/>
              </a:rPr>
              <a:t>động</a:t>
            </a:r>
            <a:endParaRPr lang="en-US" sz="2800" i="0" kern="1200" dirty="0">
              <a:latin typeface="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A07FF6-E301-425B-9AAF-057A7B4902D8}"/>
              </a:ext>
            </a:extLst>
          </p:cNvPr>
          <p:cNvSpPr/>
          <p:nvPr/>
        </p:nvSpPr>
        <p:spPr>
          <a:xfrm>
            <a:off x="1107440" y="2976328"/>
            <a:ext cx="1649212" cy="166587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E74862-3B06-4CCD-B6A7-B10FC78729A7}"/>
              </a:ext>
            </a:extLst>
          </p:cNvPr>
          <p:cNvSpPr/>
          <p:nvPr/>
        </p:nvSpPr>
        <p:spPr>
          <a:xfrm>
            <a:off x="2981872" y="4897760"/>
            <a:ext cx="6873810" cy="1665870"/>
          </a:xfrm>
          <a:custGeom>
            <a:avLst/>
            <a:gdLst>
              <a:gd name="connsiteX0" fmla="*/ 0 w 6873810"/>
              <a:gd name="connsiteY0" fmla="*/ 0 h 1665870"/>
              <a:gd name="connsiteX1" fmla="*/ 6873810 w 6873810"/>
              <a:gd name="connsiteY1" fmla="*/ 0 h 1665870"/>
              <a:gd name="connsiteX2" fmla="*/ 6873810 w 6873810"/>
              <a:gd name="connsiteY2" fmla="*/ 1665870 h 1665870"/>
              <a:gd name="connsiteX3" fmla="*/ 0 w 6873810"/>
              <a:gd name="connsiteY3" fmla="*/ 1665870 h 1665870"/>
              <a:gd name="connsiteX4" fmla="*/ 0 w 6873810"/>
              <a:gd name="connsiteY4" fmla="*/ 0 h 16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3810" h="1665870">
                <a:moveTo>
                  <a:pt x="0" y="0"/>
                </a:moveTo>
                <a:lnTo>
                  <a:pt x="6873810" y="0"/>
                </a:lnTo>
                <a:lnTo>
                  <a:pt x="6873810" y="1665870"/>
                </a:lnTo>
                <a:lnTo>
                  <a:pt x="0" y="1665870"/>
                </a:lnTo>
                <a:lnTo>
                  <a:pt x="0" y="0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800" i="0" kern="1200" dirty="0"/>
              <a:t>+ Tính đ</a:t>
            </a:r>
            <a:r>
              <a:rPr lang="en-US" sz="2800" i="0" kern="1200" dirty="0"/>
              <a:t>a </a:t>
            </a:r>
            <a:r>
              <a:rPr lang="en-US" sz="2800" i="0" kern="1200" dirty="0" err="1"/>
              <a:t>luồng</a:t>
            </a:r>
            <a:endParaRPr lang="vi-VN" sz="2800" i="0" kern="1200" dirty="0"/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800" i="0" kern="1200" dirty="0"/>
              <a:t>+ </a:t>
            </a:r>
            <a:r>
              <a:rPr lang="en-US" sz="2800" i="0" kern="1200" dirty="0" err="1"/>
              <a:t>Tính</a:t>
            </a:r>
            <a:r>
              <a:rPr lang="en-US" sz="2800" i="0" kern="1200" dirty="0"/>
              <a:t> an </a:t>
            </a:r>
            <a:r>
              <a:rPr lang="en-US" sz="2800" i="0" kern="1200" dirty="0" err="1"/>
              <a:t>toàn</a:t>
            </a:r>
            <a:r>
              <a:rPr lang="en-US" sz="2800" i="0" kern="1200" dirty="0"/>
              <a:t> </a:t>
            </a:r>
            <a:r>
              <a:rPr lang="en-US" sz="2800" i="0" kern="1200" dirty="0" err="1"/>
              <a:t>và</a:t>
            </a:r>
            <a:r>
              <a:rPr lang="en-US" sz="2800" i="0" kern="1200" dirty="0"/>
              <a:t> </a:t>
            </a:r>
            <a:r>
              <a:rPr lang="en-US" sz="2800" i="0" kern="1200" dirty="0" err="1"/>
              <a:t>bảo</a:t>
            </a:r>
            <a:r>
              <a:rPr lang="en-US" sz="2800" i="0" kern="1200" dirty="0"/>
              <a:t> </a:t>
            </a:r>
            <a:r>
              <a:rPr lang="en-US" sz="2800" i="0" kern="1200" dirty="0" err="1"/>
              <a:t>mật</a:t>
            </a:r>
            <a:r>
              <a:rPr lang="vi-VN" sz="2800" i="0" kern="1200" dirty="0"/>
              <a:t> cao</a:t>
            </a:r>
            <a:endParaRPr lang="en-US" sz="2800" i="0" kern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E813DE-D8BF-4E3A-930D-BD42F161F656}"/>
              </a:ext>
            </a:extLst>
          </p:cNvPr>
          <p:cNvSpPr/>
          <p:nvPr/>
        </p:nvSpPr>
        <p:spPr>
          <a:xfrm>
            <a:off x="1107440" y="4905973"/>
            <a:ext cx="1649212" cy="166587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8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260173" y="88221"/>
            <a:ext cx="5209309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dữ liệu MySQL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96445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F1B557-F504-4BCB-9B1B-39DBD84EEE95}"/>
              </a:ext>
            </a:extLst>
          </p:cNvPr>
          <p:cNvGrpSpPr/>
          <p:nvPr/>
        </p:nvGrpSpPr>
        <p:grpSpPr>
          <a:xfrm>
            <a:off x="609649" y="1068472"/>
            <a:ext cx="4859833" cy="4260005"/>
            <a:chOff x="609649" y="1068472"/>
            <a:chExt cx="4859833" cy="426000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0A5729-DE11-42BC-B349-4BE2A64AC4DA}"/>
                </a:ext>
              </a:extLst>
            </p:cNvPr>
            <p:cNvSpPr/>
            <p:nvPr/>
          </p:nvSpPr>
          <p:spPr>
            <a:xfrm>
              <a:off x="609649" y="1068472"/>
              <a:ext cx="4859833" cy="1014409"/>
            </a:xfrm>
            <a:custGeom>
              <a:avLst/>
              <a:gdLst>
                <a:gd name="connsiteX0" fmla="*/ 0 w 4859833"/>
                <a:gd name="connsiteY0" fmla="*/ 0 h 1014409"/>
                <a:gd name="connsiteX1" fmla="*/ 4859833 w 4859833"/>
                <a:gd name="connsiteY1" fmla="*/ 0 h 1014409"/>
                <a:gd name="connsiteX2" fmla="*/ 4859833 w 4859833"/>
                <a:gd name="connsiteY2" fmla="*/ 1014409 h 1014409"/>
                <a:gd name="connsiteX3" fmla="*/ 0 w 4859833"/>
                <a:gd name="connsiteY3" fmla="*/ 1014409 h 1014409"/>
                <a:gd name="connsiteX4" fmla="*/ 0 w 4859833"/>
                <a:gd name="connsiteY4" fmla="*/ 0 h 101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9833" h="1014409">
                  <a:moveTo>
                    <a:pt x="0" y="0"/>
                  </a:moveTo>
                  <a:lnTo>
                    <a:pt x="4859833" y="0"/>
                  </a:lnTo>
                  <a:lnTo>
                    <a:pt x="4859833" y="1014409"/>
                  </a:lnTo>
                  <a:lnTo>
                    <a:pt x="0" y="1014409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3600" kern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MySQL là gì?</a:t>
              </a:r>
              <a:endParaRPr lang="en-US" sz="3600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5C4C40-BC6E-4F90-B566-91F1459C7723}"/>
                </a:ext>
              </a:extLst>
            </p:cNvPr>
            <p:cNvSpPr/>
            <p:nvPr/>
          </p:nvSpPr>
          <p:spPr>
            <a:xfrm>
              <a:off x="609649" y="2082882"/>
              <a:ext cx="4859833" cy="3245595"/>
            </a:xfrm>
            <a:custGeom>
              <a:avLst/>
              <a:gdLst>
                <a:gd name="connsiteX0" fmla="*/ 0 w 4859833"/>
                <a:gd name="connsiteY0" fmla="*/ 0 h 3245595"/>
                <a:gd name="connsiteX1" fmla="*/ 4859833 w 4859833"/>
                <a:gd name="connsiteY1" fmla="*/ 0 h 3245595"/>
                <a:gd name="connsiteX2" fmla="*/ 4859833 w 4859833"/>
                <a:gd name="connsiteY2" fmla="*/ 3245595 h 3245595"/>
                <a:gd name="connsiteX3" fmla="*/ 0 w 4859833"/>
                <a:gd name="connsiteY3" fmla="*/ 3245595 h 3245595"/>
                <a:gd name="connsiteX4" fmla="*/ 0 w 4859833"/>
                <a:gd name="connsiteY4" fmla="*/ 0 h 324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9833" h="3245595">
                  <a:moveTo>
                    <a:pt x="0" y="0"/>
                  </a:moveTo>
                  <a:lnTo>
                    <a:pt x="4859833" y="0"/>
                  </a:lnTo>
                  <a:lnTo>
                    <a:pt x="4859833" y="3245595"/>
                  </a:lnTo>
                  <a:lnTo>
                    <a:pt x="0" y="3245595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vi-VN"/>
                <a:t>L</a:t>
              </a:r>
              <a:r>
                <a:rPr lang="vi-VN" sz="1800" kern="1200"/>
                <a:t>à một hệ thống quản trị cơ sở dữ liệu mã nguồn mở (Relational Database Management System, viết tắt là RDBMS)</a:t>
              </a:r>
              <a:endParaRPr lang="en-US" sz="1800" kern="120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vi-VN"/>
                <a:t>H</a:t>
              </a:r>
              <a:r>
                <a:rPr lang="en-US" sz="1800" kern="1200"/>
                <a:t>oạt động theo mô hình client-server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800" kern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98796C-A10C-4FB3-A471-A47D1A7B95D4}"/>
              </a:ext>
            </a:extLst>
          </p:cNvPr>
          <p:cNvGrpSpPr/>
          <p:nvPr/>
        </p:nvGrpSpPr>
        <p:grpSpPr>
          <a:xfrm>
            <a:off x="6149859" y="578977"/>
            <a:ext cx="4877503" cy="5470841"/>
            <a:chOff x="6149859" y="578977"/>
            <a:chExt cx="4877503" cy="5470841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D61AB4-C02D-49AC-B0A8-A780EF9945FC}"/>
                </a:ext>
              </a:extLst>
            </p:cNvPr>
            <p:cNvSpPr/>
            <p:nvPr/>
          </p:nvSpPr>
          <p:spPr>
            <a:xfrm>
              <a:off x="6167529" y="578977"/>
              <a:ext cx="4859833" cy="848117"/>
            </a:xfrm>
            <a:custGeom>
              <a:avLst/>
              <a:gdLst>
                <a:gd name="connsiteX0" fmla="*/ 0 w 4859833"/>
                <a:gd name="connsiteY0" fmla="*/ 0 h 848117"/>
                <a:gd name="connsiteX1" fmla="*/ 4859833 w 4859833"/>
                <a:gd name="connsiteY1" fmla="*/ 0 h 848117"/>
                <a:gd name="connsiteX2" fmla="*/ 4859833 w 4859833"/>
                <a:gd name="connsiteY2" fmla="*/ 848117 h 848117"/>
                <a:gd name="connsiteX3" fmla="*/ 0 w 4859833"/>
                <a:gd name="connsiteY3" fmla="*/ 848117 h 848117"/>
                <a:gd name="connsiteX4" fmla="*/ 0 w 4859833"/>
                <a:gd name="connsiteY4" fmla="*/ 0 h 8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9833" h="848117">
                  <a:moveTo>
                    <a:pt x="0" y="0"/>
                  </a:moveTo>
                  <a:lnTo>
                    <a:pt x="4859833" y="0"/>
                  </a:lnTo>
                  <a:lnTo>
                    <a:pt x="4859833" y="848117"/>
                  </a:lnTo>
                  <a:lnTo>
                    <a:pt x="0" y="848117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256" tIns="154432" rIns="270256" bIns="154432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3800" kern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XAMPP</a:t>
              </a:r>
              <a:endParaRPr lang="en-US" sz="3800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BFCB97-EB13-4E6B-9CC8-C326C798DA98}"/>
                </a:ext>
              </a:extLst>
            </p:cNvPr>
            <p:cNvSpPr/>
            <p:nvPr/>
          </p:nvSpPr>
          <p:spPr>
            <a:xfrm>
              <a:off x="6149859" y="1427094"/>
              <a:ext cx="4859833" cy="4622724"/>
            </a:xfrm>
            <a:custGeom>
              <a:avLst/>
              <a:gdLst>
                <a:gd name="connsiteX0" fmla="*/ 0 w 4859833"/>
                <a:gd name="connsiteY0" fmla="*/ 0 h 3953687"/>
                <a:gd name="connsiteX1" fmla="*/ 4859833 w 4859833"/>
                <a:gd name="connsiteY1" fmla="*/ 0 h 3953687"/>
                <a:gd name="connsiteX2" fmla="*/ 4859833 w 4859833"/>
                <a:gd name="connsiteY2" fmla="*/ 3953687 h 3953687"/>
                <a:gd name="connsiteX3" fmla="*/ 0 w 4859833"/>
                <a:gd name="connsiteY3" fmla="*/ 3953687 h 3953687"/>
                <a:gd name="connsiteX4" fmla="*/ 0 w 4859833"/>
                <a:gd name="connsiteY4" fmla="*/ 0 h 39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9833" h="3953687">
                  <a:moveTo>
                    <a:pt x="0" y="0"/>
                  </a:moveTo>
                  <a:lnTo>
                    <a:pt x="4859833" y="0"/>
                  </a:lnTo>
                  <a:lnTo>
                    <a:pt x="4859833" y="3953687"/>
                  </a:lnTo>
                  <a:lnTo>
                    <a:pt x="0" y="3953687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vi-VN" sz="2000"/>
                <a:t>L</a:t>
              </a:r>
              <a:r>
                <a:rPr lang="en-US" sz="2000" kern="1200"/>
                <a:t>à một phần mềm cho phép </a:t>
              </a:r>
              <a:r>
                <a:rPr lang="en-US" sz="2000" b="1" kern="1200"/>
                <a:t>giả lập</a:t>
              </a:r>
              <a:r>
                <a:rPr lang="en-US" sz="2000" kern="1200"/>
                <a:t> môi trường server hosting </a:t>
              </a:r>
            </a:p>
            <a:p>
              <a:pPr marL="228600" lvl="1" indent="-228600" algn="l" defTabSz="8890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vi-VN" sz="2000" kern="1200"/>
                <a:t>XAMPP viết tắt của </a:t>
              </a:r>
              <a:r>
                <a:rPr lang="vi-VN" sz="2000" b="1" kern="1200"/>
                <a:t>X + Apache + MySQL + PHP + Perl</a:t>
              </a:r>
              <a:r>
                <a:rPr lang="vi-VN" sz="2000" kern="1200"/>
                <a:t> vì nó được tích hợp sẵn Apache, MySQL, PHP, FTP server, Mail Server</a:t>
              </a:r>
              <a:endParaRPr lang="en-US" sz="2000" kern="1200"/>
            </a:p>
            <a:p>
              <a:pPr marL="228600" lvl="1" indent="-228600" algn="l" defTabSz="8890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/>
                <a:t>X thể hiện cho sự đa nền tảng vì nó có thể dùng được cho 4 hệ điều hành khác nhau: </a:t>
              </a:r>
              <a:r>
                <a:rPr lang="en-US" sz="2000" kern="1200">
                  <a:hlinkClick r:id="rId2"/>
                </a:rPr>
                <a:t>Windows</a:t>
              </a:r>
              <a:r>
                <a:rPr lang="en-US" sz="2000" kern="1200"/>
                <a:t>, </a:t>
              </a:r>
              <a:r>
                <a:rPr lang="en-US" sz="2000" kern="1200">
                  <a:hlinkClick r:id="rId3"/>
                </a:rPr>
                <a:t>MacOS</a:t>
              </a:r>
              <a:r>
                <a:rPr lang="en-US" sz="2000" kern="1200"/>
                <a:t>, </a:t>
              </a:r>
              <a:r>
                <a:rPr lang="en-US" sz="2000" kern="1200">
                  <a:hlinkClick r:id="rId4"/>
                </a:rPr>
                <a:t>Linux</a:t>
              </a:r>
              <a:r>
                <a:rPr lang="en-US" sz="2000" kern="1200"/>
                <a:t> và </a:t>
              </a:r>
              <a:r>
                <a:rPr lang="en-US" sz="2000" kern="1200">
                  <a:hlinkClick r:id="rId5"/>
                </a:rPr>
                <a:t>Solaris</a:t>
              </a:r>
              <a:endParaRPr lang="en-US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46153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0" y="9268"/>
            <a:ext cx="395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96445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2C478-1672-483D-A0E7-75476D93E9B4}"/>
              </a:ext>
            </a:extLst>
          </p:cNvPr>
          <p:cNvSpPr txBox="1"/>
          <p:nvPr/>
        </p:nvSpPr>
        <p:spPr>
          <a:xfrm>
            <a:off x="4118536" y="6374642"/>
            <a:ext cx="3954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Use case phần mềm</a:t>
            </a:r>
            <a:endParaRPr lang="en-US" sz="28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B8F7B17B-9F41-444F-8DDC-05F0196035C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"/>
          <a:stretch/>
        </p:blipFill>
        <p:spPr bwMode="auto">
          <a:xfrm>
            <a:off x="1075765" y="708212"/>
            <a:ext cx="9825317" cy="566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49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3227152" y="6330617"/>
            <a:ext cx="4814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phân cấp chức năng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108113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C1658082-BD49-407F-B7A8-A49A83C42AC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" t="3890" r="3294" b="4704"/>
          <a:stretch/>
        </p:blipFill>
        <p:spPr bwMode="auto">
          <a:xfrm>
            <a:off x="858983" y="650494"/>
            <a:ext cx="9550400" cy="5664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Hộp Văn bản 15">
            <a:extLst>
              <a:ext uri="{FF2B5EF4-FFF2-40B4-BE49-F238E27FC236}">
                <a16:creationId xmlns:a16="http://schemas.microsoft.com/office/drawing/2014/main" id="{46F96A86-BD72-423C-9108-D6706B8E8067}"/>
              </a:ext>
            </a:extLst>
          </p:cNvPr>
          <p:cNvSpPr txBox="1"/>
          <p:nvPr/>
        </p:nvSpPr>
        <p:spPr>
          <a:xfrm>
            <a:off x="97089" y="65718"/>
            <a:ext cx="373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2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-59288" y="248368"/>
            <a:ext cx="561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luồng dữ liệu mức cảnh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56563463-CBFF-4296-8C8A-C9929C8236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" y="1543177"/>
            <a:ext cx="11241740" cy="47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-35340" y="1808173"/>
            <a:ext cx="24967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luồng dữ liệu mức đỉnh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D3B0D-C750-4C88-87E1-BECA2AE4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61" y="0"/>
            <a:ext cx="8942024" cy="68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7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197724" y="154962"/>
            <a:ext cx="421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 đồ tuần tự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8E764-EB69-4C2F-9683-FFB6B4A6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739737"/>
            <a:ext cx="8932278" cy="5419713"/>
          </a:xfrm>
          <a:prstGeom prst="rect">
            <a:avLst/>
          </a:prstGeom>
        </p:spPr>
      </p:pic>
      <p:sp>
        <p:nvSpPr>
          <p:cNvPr id="12" name="Hộp Văn bản 15">
            <a:extLst>
              <a:ext uri="{FF2B5EF4-FFF2-40B4-BE49-F238E27FC236}">
                <a16:creationId xmlns:a16="http://schemas.microsoft.com/office/drawing/2014/main" id="{BC9722F2-8F90-4D46-8A7E-12B348219BD1}"/>
              </a:ext>
            </a:extLst>
          </p:cNvPr>
          <p:cNvSpPr txBox="1"/>
          <p:nvPr/>
        </p:nvSpPr>
        <p:spPr>
          <a:xfrm>
            <a:off x="3563344" y="6241373"/>
            <a:ext cx="522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</a:t>
            </a:r>
            <a:r>
              <a:rPr lang="vi-VN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đăng nhập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1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379571" y="2152776"/>
            <a:ext cx="2523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 module đăng ký và đổi mật khẩu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39781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F9076466-3257-4884-9B64-1C849525FB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19" y="0"/>
            <a:ext cx="8127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152390" y="1980506"/>
            <a:ext cx="2523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</a:t>
            </a:r>
            <a:r>
              <a:rPr lang="vi-VN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lịch học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39781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CB488-A33F-49A5-BC38-0CB8C9E60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57" y="0"/>
            <a:ext cx="8641526" cy="68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alloons&#10;&#10;Description automatically generated with medium confidence">
            <a:extLst>
              <a:ext uri="{FF2B5EF4-FFF2-40B4-BE49-F238E27FC236}">
                <a16:creationId xmlns:a16="http://schemas.microsoft.com/office/drawing/2014/main" id="{E5D4A870-0DF8-4881-A220-5F8A81E6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26" y="2367746"/>
            <a:ext cx="3773347" cy="212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CE8C5-02F5-4F41-B0F0-83AD78B2AEB5}"/>
              </a:ext>
            </a:extLst>
          </p:cNvPr>
          <p:cNvSpPr txBox="1"/>
          <p:nvPr/>
        </p:nvSpPr>
        <p:spPr>
          <a:xfrm>
            <a:off x="3849305" y="3889796"/>
            <a:ext cx="404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</a:t>
            </a:r>
            <a:r>
              <a:rPr lang="en-US" sz="2400" dirty="0" err="1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400" dirty="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BFA28-6548-4576-B922-7BDDCB064DFE}"/>
              </a:ext>
            </a:extLst>
          </p:cNvPr>
          <p:cNvSpPr txBox="1"/>
          <p:nvPr/>
        </p:nvSpPr>
        <p:spPr>
          <a:xfrm>
            <a:off x="7251334" y="3655692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72743-4FFB-42CC-A47C-A108E3447FD5}"/>
              </a:ext>
            </a:extLst>
          </p:cNvPr>
          <p:cNvSpPr txBox="1"/>
          <p:nvPr/>
        </p:nvSpPr>
        <p:spPr>
          <a:xfrm>
            <a:off x="7490528" y="3655691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D42E7-DF23-4B8E-A367-4684BBA7A779}"/>
              </a:ext>
            </a:extLst>
          </p:cNvPr>
          <p:cNvSpPr txBox="1"/>
          <p:nvPr/>
        </p:nvSpPr>
        <p:spPr>
          <a:xfrm>
            <a:off x="7711552" y="3655691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4246B8C-7038-4FF9-95E5-DC82431A56F4}"/>
              </a:ext>
            </a:extLst>
          </p:cNvPr>
          <p:cNvSpPr/>
          <p:nvPr/>
        </p:nvSpPr>
        <p:spPr>
          <a:xfrm>
            <a:off x="336143" y="8153841"/>
            <a:ext cx="2329896" cy="6067513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9319D3F-0212-44E8-91AE-CA16D59C8F51}"/>
              </a:ext>
            </a:extLst>
          </p:cNvPr>
          <p:cNvSpPr/>
          <p:nvPr/>
        </p:nvSpPr>
        <p:spPr>
          <a:xfrm>
            <a:off x="3343576" y="8153841"/>
            <a:ext cx="2442181" cy="6067513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6B8405F6-AE3F-40AC-8AFC-62EE8E90C34F}"/>
              </a:ext>
            </a:extLst>
          </p:cNvPr>
          <p:cNvSpPr/>
          <p:nvPr/>
        </p:nvSpPr>
        <p:spPr>
          <a:xfrm>
            <a:off x="6432143" y="8153841"/>
            <a:ext cx="2329896" cy="6067513"/>
          </a:xfrm>
          <a:prstGeom prst="rect">
            <a:avLst/>
          </a:prstGeom>
          <a:solidFill>
            <a:srgbClr val="FBBD0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AAF157CC-FCE6-4FE5-B830-8DCA0C9BFC88}"/>
              </a:ext>
            </a:extLst>
          </p:cNvPr>
          <p:cNvSpPr/>
          <p:nvPr/>
        </p:nvSpPr>
        <p:spPr>
          <a:xfrm>
            <a:off x="9439576" y="8153841"/>
            <a:ext cx="2442181" cy="6067513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D0A2D16B-F4D2-4946-848D-0D48B4379269}"/>
              </a:ext>
            </a:extLst>
          </p:cNvPr>
          <p:cNvSpPr txBox="1"/>
          <p:nvPr/>
        </p:nvSpPr>
        <p:spPr>
          <a:xfrm>
            <a:off x="3118954" y="-2199695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 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58F0978-E98A-411A-8935-5F0BAFED0774}"/>
              </a:ext>
            </a:extLst>
          </p:cNvPr>
          <p:cNvSpPr txBox="1"/>
          <p:nvPr/>
        </p:nvSpPr>
        <p:spPr>
          <a:xfrm>
            <a:off x="6238672" y="-2209905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C576D10-6463-4C84-B727-AB42987C01D5}"/>
              </a:ext>
            </a:extLst>
          </p:cNvPr>
          <p:cNvSpPr txBox="1"/>
          <p:nvPr/>
        </p:nvSpPr>
        <p:spPr>
          <a:xfrm>
            <a:off x="9319098" y="-2189485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5067B0A-7E56-4C1A-BAC2-24076DB13C38}"/>
              </a:ext>
            </a:extLst>
          </p:cNvPr>
          <p:cNvSpPr txBox="1"/>
          <p:nvPr/>
        </p:nvSpPr>
        <p:spPr>
          <a:xfrm>
            <a:off x="336143" y="-2209906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</p:spTree>
    <p:extLst>
      <p:ext uri="{BB962C8B-B14F-4D97-AF65-F5344CB8AC3E}">
        <p14:creationId xmlns:p14="http://schemas.microsoft.com/office/powerpoint/2010/main" val="12201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138545" y="1902262"/>
            <a:ext cx="2587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</a:t>
            </a:r>
            <a:r>
              <a:rPr lang="vi-VN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điểm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5A886-5D2E-4CC5-8F4C-D0E440F3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02" y="0"/>
            <a:ext cx="8577628" cy="68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-23948" y="1840062"/>
            <a:ext cx="2876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</a:t>
            </a:r>
            <a:r>
              <a:rPr lang="vi-VN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r>
              <a:rPr lang="en-US" sz="2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thông tin học viên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7" y="-12392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29026-3995-4C56-97C5-9970050D9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r="1509" b="2370"/>
          <a:stretch/>
        </p:blipFill>
        <p:spPr>
          <a:xfrm>
            <a:off x="2861927" y="0"/>
            <a:ext cx="8581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2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-12461" y="151449"/>
            <a:ext cx="4497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6841CC23-41DA-4C3B-A909-2EA0EB03BF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"/>
          <a:stretch/>
        </p:blipFill>
        <p:spPr bwMode="auto">
          <a:xfrm>
            <a:off x="1578754" y="895746"/>
            <a:ext cx="9034491" cy="5565272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59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-12461" y="151449"/>
            <a:ext cx="404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FFBE91E-5ED3-4377-9178-CC7892DCE2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77" y="973540"/>
            <a:ext cx="9170447" cy="558391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53236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-12461" y="151449"/>
            <a:ext cx="568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thay đổi mật khẩu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8BEEC6C-B443-4C24-B9A4-E77F27211B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62" y="826117"/>
            <a:ext cx="9204820" cy="580624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67864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106784" y="147048"/>
            <a:ext cx="392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lựa chọn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menu&#10;&#10;Description automatically generated">
            <a:extLst>
              <a:ext uri="{FF2B5EF4-FFF2-40B4-BE49-F238E27FC236}">
                <a16:creationId xmlns:a16="http://schemas.microsoft.com/office/drawing/2014/main" id="{852E7F64-F521-4375-A921-406D62153F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1" y="902865"/>
            <a:ext cx="9694141" cy="546346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7844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106783" y="147048"/>
            <a:ext cx="519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quản lý lịch học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A73C5EE-FD9F-4423-995D-1CA3CC67DD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55" y="724798"/>
            <a:ext cx="9268691" cy="607700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713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106783" y="147048"/>
            <a:ext cx="472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quản lý điểm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36035F3-8D01-4395-BEEE-73977AE875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41" y="817316"/>
            <a:ext cx="960120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8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106783" y="147048"/>
            <a:ext cx="684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quản lý thông tin học viên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DE54086-92C3-4BF9-8529-1075114976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27" y="817315"/>
            <a:ext cx="9245600" cy="582362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19022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74433" y="532392"/>
            <a:ext cx="16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3694" y="2254283"/>
            <a:ext cx="182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F91A858B-284A-49E6-882C-173461ADBD86}"/>
              </a:ext>
            </a:extLst>
          </p:cNvPr>
          <p:cNvSpPr txBox="1"/>
          <p:nvPr/>
        </p:nvSpPr>
        <p:spPr>
          <a:xfrm>
            <a:off x="106783" y="147048"/>
            <a:ext cx="725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khi chọn thoát chương trình</a:t>
            </a:r>
            <a:endParaRPr 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80C5F52-3662-4AC0-9F90-1957D62CAD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18" y="899506"/>
            <a:ext cx="9097646" cy="531884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82054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alloons&#10;&#10;Description automatically generated with medium confidence">
            <a:extLst>
              <a:ext uri="{FF2B5EF4-FFF2-40B4-BE49-F238E27FC236}">
                <a16:creationId xmlns:a16="http://schemas.microsoft.com/office/drawing/2014/main" id="{E5D4A870-0DF8-4881-A220-5F8A81E6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26" y="-4947457"/>
            <a:ext cx="3773347" cy="212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CE8C5-02F5-4F41-B0F0-83AD78B2AEB5}"/>
              </a:ext>
            </a:extLst>
          </p:cNvPr>
          <p:cNvSpPr txBox="1"/>
          <p:nvPr/>
        </p:nvSpPr>
        <p:spPr>
          <a:xfrm>
            <a:off x="3849305" y="-2042086"/>
            <a:ext cx="404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Group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BFA28-6548-4576-B922-7BDDCB064DFE}"/>
              </a:ext>
            </a:extLst>
          </p:cNvPr>
          <p:cNvSpPr txBox="1"/>
          <p:nvPr/>
        </p:nvSpPr>
        <p:spPr>
          <a:xfrm>
            <a:off x="7561213" y="-2276190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72743-4FFB-42CC-A47C-A108E3447FD5}"/>
              </a:ext>
            </a:extLst>
          </p:cNvPr>
          <p:cNvSpPr txBox="1"/>
          <p:nvPr/>
        </p:nvSpPr>
        <p:spPr>
          <a:xfrm>
            <a:off x="7739742" y="-2276190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D42E7-DF23-4B8E-A367-4684BBA7A779}"/>
              </a:ext>
            </a:extLst>
          </p:cNvPr>
          <p:cNvSpPr txBox="1"/>
          <p:nvPr/>
        </p:nvSpPr>
        <p:spPr>
          <a:xfrm>
            <a:off x="7918271" y="-2276190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63CE80AF-10F1-48AD-AB7D-C9FA67EB2D0F}"/>
              </a:ext>
            </a:extLst>
          </p:cNvPr>
          <p:cNvGrpSpPr/>
          <p:nvPr/>
        </p:nvGrpSpPr>
        <p:grpSpPr>
          <a:xfrm>
            <a:off x="841585" y="8488860"/>
            <a:ext cx="2157823" cy="2847937"/>
            <a:chOff x="841585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5A06F7CE-452F-419A-9944-B9C761140618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04C3961C-9DC8-4E10-B2CE-3025C283532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0219B5D3-02E1-4F84-BE7D-1875F2554BAB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97674E7F-2645-4C9B-AF83-E0BB77877D96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D729210B-A826-45B8-9741-0FEDD9A7461F}"/>
              </a:ext>
            </a:extLst>
          </p:cNvPr>
          <p:cNvGrpSpPr/>
          <p:nvPr/>
        </p:nvGrpSpPr>
        <p:grpSpPr>
          <a:xfrm>
            <a:off x="3369061" y="12586728"/>
            <a:ext cx="2157823" cy="2847937"/>
            <a:chOff x="3369061" y="1986455"/>
            <a:chExt cx="2157823" cy="2847937"/>
          </a:xfrm>
        </p:grpSpPr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FD9976E8-F8A1-454F-B664-A7ECF23FD47B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ình Bầu dục 23">
              <a:extLst>
                <a:ext uri="{FF2B5EF4-FFF2-40B4-BE49-F238E27FC236}">
                  <a16:creationId xmlns:a16="http://schemas.microsoft.com/office/drawing/2014/main" id="{21E8E5CD-1A3E-43B3-AEDE-E634366668C1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9145AFF8-D638-44F6-93F4-071158561EDB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9C987F88-70B9-41ED-8E60-17245B8B6F7B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AB579A81-E967-4680-BF48-99B7D8C93EE6}"/>
              </a:ext>
            </a:extLst>
          </p:cNvPr>
          <p:cNvGrpSpPr/>
          <p:nvPr/>
        </p:nvGrpSpPr>
        <p:grpSpPr>
          <a:xfrm>
            <a:off x="5865438" y="16781961"/>
            <a:ext cx="2157823" cy="2847937"/>
            <a:chOff x="5865438" y="1986455"/>
            <a:chExt cx="2157823" cy="2847937"/>
          </a:xfrm>
        </p:grpSpPr>
        <p:sp>
          <p:nvSpPr>
            <p:cNvPr id="28" name="Hình chữ nhật: Góc Tròn 27">
              <a:extLst>
                <a:ext uri="{FF2B5EF4-FFF2-40B4-BE49-F238E27FC236}">
                  <a16:creationId xmlns:a16="http://schemas.microsoft.com/office/drawing/2014/main" id="{B5B6CAEE-2FA4-43A0-9B8A-ADE666D8A67F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ình Bầu dục 28">
              <a:extLst>
                <a:ext uri="{FF2B5EF4-FFF2-40B4-BE49-F238E27FC236}">
                  <a16:creationId xmlns:a16="http://schemas.microsoft.com/office/drawing/2014/main" id="{6F6EC906-8C84-4467-828E-56C22297BE12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56C1E5C2-676A-4CB2-BAF8-1EF9010F45CC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A3E5E71F-2E52-48F5-BA7B-8560613AF231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67D02828-FACB-4671-88DF-9B1963296E63}"/>
              </a:ext>
            </a:extLst>
          </p:cNvPr>
          <p:cNvGrpSpPr/>
          <p:nvPr/>
        </p:nvGrpSpPr>
        <p:grpSpPr>
          <a:xfrm>
            <a:off x="8361815" y="20678965"/>
            <a:ext cx="2157823" cy="2847937"/>
            <a:chOff x="8361815" y="1986455"/>
            <a:chExt cx="2157823" cy="2847937"/>
          </a:xfrm>
        </p:grpSpPr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063857F2-12F7-48D2-AA06-4106F4E902B4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ình Bầu dục 33">
              <a:extLst>
                <a:ext uri="{FF2B5EF4-FFF2-40B4-BE49-F238E27FC236}">
                  <a16:creationId xmlns:a16="http://schemas.microsoft.com/office/drawing/2014/main" id="{9A56800A-958E-4077-8501-E997112754FF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41DEC40E-F096-4205-826C-9A183436469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6" name="Hộp Văn bản 35">
              <a:extLst>
                <a:ext uri="{FF2B5EF4-FFF2-40B4-BE49-F238E27FC236}">
                  <a16:creationId xmlns:a16="http://schemas.microsoft.com/office/drawing/2014/main" id="{0573EBD0-81C7-4C59-A141-27AAD69982F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979A646A-0AA6-490E-AF49-0F0471039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-2503831"/>
            <a:ext cx="1501566" cy="507951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4BA90237-D4A4-43C2-9590-DBF9812746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-784386" y="7260867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2976282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2976283" y="0"/>
            <a:ext cx="3119718" cy="687842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CC990A7-0F70-44CE-84F0-DEE89C9EF79F}"/>
              </a:ext>
            </a:extLst>
          </p:cNvPr>
          <p:cNvSpPr/>
          <p:nvPr/>
        </p:nvSpPr>
        <p:spPr>
          <a:xfrm>
            <a:off x="6096000" y="20420"/>
            <a:ext cx="2976282" cy="68580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9072283" y="20420"/>
            <a:ext cx="3119718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25C6640-FAF8-420D-91E1-A3BDDE8C38C7}"/>
              </a:ext>
            </a:extLst>
          </p:cNvPr>
          <p:cNvSpPr txBox="1"/>
          <p:nvPr/>
        </p:nvSpPr>
        <p:spPr>
          <a:xfrm>
            <a:off x="142672" y="3023711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>
            <a:off x="3118954" y="3023711"/>
            <a:ext cx="269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>
            <a:off x="6238672" y="3013501"/>
            <a:ext cx="269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>
            <a:off x="9319098" y="3033921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37064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87397" y="-43255"/>
            <a:ext cx="12215853" cy="68563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>
            <a:off x="201336" y="120730"/>
            <a:ext cx="2056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28581" y="1"/>
            <a:ext cx="563323" cy="51562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09198" y="4060796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1088273" y="533170"/>
            <a:ext cx="165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02857"/>
            <a:ext cx="540538" cy="186264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984619" y="2234124"/>
            <a:ext cx="1862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ình bình hành 9">
            <a:extLst>
              <a:ext uri="{FF2B5EF4-FFF2-40B4-BE49-F238E27FC236}">
                <a16:creationId xmlns:a16="http://schemas.microsoft.com/office/drawing/2014/main" id="{2A2EE563-6FA5-4F4B-941F-B4B2CBB10558}"/>
              </a:ext>
            </a:extLst>
          </p:cNvPr>
          <p:cNvSpPr/>
          <p:nvPr/>
        </p:nvSpPr>
        <p:spPr>
          <a:xfrm rot="10800000">
            <a:off x="-6795112" y="0"/>
            <a:ext cx="3672309" cy="6901255"/>
          </a:xfrm>
          <a:prstGeom prst="parallelogram">
            <a:avLst/>
          </a:prstGeom>
          <a:solidFill>
            <a:srgbClr val="E9423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ình bình hành 10">
            <a:extLst>
              <a:ext uri="{FF2B5EF4-FFF2-40B4-BE49-F238E27FC236}">
                <a16:creationId xmlns:a16="http://schemas.microsoft.com/office/drawing/2014/main" id="{3B52BEAF-DC03-40EC-9C62-062FC2581A0A}"/>
              </a:ext>
            </a:extLst>
          </p:cNvPr>
          <p:cNvSpPr/>
          <p:nvPr/>
        </p:nvSpPr>
        <p:spPr>
          <a:xfrm rot="10800000">
            <a:off x="15266955" y="-43255"/>
            <a:ext cx="3672309" cy="6901255"/>
          </a:xfrm>
          <a:prstGeom prst="parallelogram">
            <a:avLst/>
          </a:prstGeom>
          <a:solidFill>
            <a:srgbClr val="FBBD0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ình bình hành 11">
            <a:extLst>
              <a:ext uri="{FF2B5EF4-FFF2-40B4-BE49-F238E27FC236}">
                <a16:creationId xmlns:a16="http://schemas.microsoft.com/office/drawing/2014/main" id="{E5DFFFA1-2AB7-4EF4-8EF9-FA313D0FB5A9}"/>
              </a:ext>
            </a:extLst>
          </p:cNvPr>
          <p:cNvSpPr/>
          <p:nvPr/>
        </p:nvSpPr>
        <p:spPr>
          <a:xfrm rot="10800000">
            <a:off x="21083480" y="-43255"/>
            <a:ext cx="3672309" cy="6901255"/>
          </a:xfrm>
          <a:prstGeom prst="parallelogram">
            <a:avLst/>
          </a:prstGeom>
          <a:solidFill>
            <a:srgbClr val="33A95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bình hành 12">
            <a:extLst>
              <a:ext uri="{FF2B5EF4-FFF2-40B4-BE49-F238E27FC236}">
                <a16:creationId xmlns:a16="http://schemas.microsoft.com/office/drawing/2014/main" id="{BB327273-62EB-4E33-919E-9782FA8C9BD1}"/>
              </a:ext>
            </a:extLst>
          </p:cNvPr>
          <p:cNvSpPr/>
          <p:nvPr/>
        </p:nvSpPr>
        <p:spPr>
          <a:xfrm rot="10800000">
            <a:off x="-13983237" y="0"/>
            <a:ext cx="3672309" cy="6901255"/>
          </a:xfrm>
          <a:prstGeom prst="parallelogram">
            <a:avLst/>
          </a:prstGeom>
          <a:solidFill>
            <a:srgbClr val="4084F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C0D9024-DA9D-485B-9B71-84ABB1B2BDBD}"/>
              </a:ext>
            </a:extLst>
          </p:cNvPr>
          <p:cNvSpPr txBox="1"/>
          <p:nvPr/>
        </p:nvSpPr>
        <p:spPr>
          <a:xfrm>
            <a:off x="4386823" y="9038313"/>
            <a:ext cx="3418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4084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E942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FBBD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</a:t>
            </a:r>
            <a:r>
              <a:rPr lang="en-US" sz="4400" b="1">
                <a:solidFill>
                  <a:srgbClr val="33A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E6B1996-E0E3-493F-A90D-B1320696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55" b="94330" l="2317" r="88417">
                        <a14:foregroundMark x1="23938" y1="34021" x2="24324" y2="53608"/>
                        <a14:foregroundMark x1="23166" y1="29897" x2="24324" y2="46907"/>
                        <a14:foregroundMark x1="27799" y1="24742" x2="55598" y2="19072"/>
                        <a14:foregroundMark x1="39382" y1="15979" x2="55598" y2="15979"/>
                        <a14:foregroundMark x1="52124" y1="13402" x2="71429" y2="38144"/>
                        <a14:foregroundMark x1="72587" y1="28351" x2="74517" y2="56701"/>
                        <a14:foregroundMark x1="75676" y1="57216" x2="64479" y2="85052"/>
                        <a14:foregroundMark x1="39768" y1="82990" x2="50965" y2="90722"/>
                        <a14:foregroundMark x1="27799" y1="77835" x2="36293" y2="84021"/>
                        <a14:foregroundMark x1="22780" y1="63402" x2="30116" y2="76289"/>
                        <a14:foregroundMark x1="16988" y1="56701" x2="23166" y2="70103"/>
                        <a14:foregroundMark x1="17761" y1="59278" x2="20077" y2="71649"/>
                        <a14:foregroundMark x1="18919" y1="40722" x2="21236" y2="61340"/>
                        <a14:foregroundMark x1="19691" y1="32474" x2="21236" y2="52062"/>
                        <a14:foregroundMark x1="21236" y1="31443" x2="29730" y2="22680"/>
                        <a14:foregroundMark x1="32819" y1="19588" x2="51737" y2="13918"/>
                        <a14:foregroundMark x1="61390" y1="14948" x2="72587" y2="29381"/>
                        <a14:foregroundMark x1="73359" y1="30412" x2="78764" y2="43814"/>
                        <a14:foregroundMark x1="78764" y1="44845" x2="79537" y2="56701"/>
                        <a14:foregroundMark x1="80695" y1="50515" x2="76448" y2="69072"/>
                        <a14:foregroundMark x1="64093" y1="79897" x2="48263" y2="84536"/>
                        <a14:foregroundMark x1="37838" y1="85567" x2="45174" y2="88660"/>
                        <a14:foregroundMark x1="40154" y1="89691" x2="49035" y2="91237"/>
                        <a14:foregroundMark x1="53668" y1="90722" x2="61390" y2="89691"/>
                        <a14:foregroundMark x1="63320" y1="86598" x2="72973" y2="77835"/>
                        <a14:foregroundMark x1="78378" y1="60309" x2="77220" y2="70619"/>
                        <a14:foregroundMark x1="82625" y1="60309" x2="80309" y2="69072"/>
                        <a14:foregroundMark x1="77992" y1="32474" x2="80695" y2="43299"/>
                        <a14:foregroundMark x1="67954" y1="18557" x2="77220" y2="24742"/>
                        <a14:foregroundMark x1="57529" y1="11856" x2="61390" y2="15979"/>
                        <a14:foregroundMark x1="48263" y1="18041" x2="49035" y2="62887"/>
                        <a14:foregroundMark x1="37452" y1="33505" x2="45946" y2="71649"/>
                        <a14:foregroundMark x1="39768" y1="34536" x2="61390" y2="51546"/>
                        <a14:foregroundMark x1="49421" y1="34536" x2="72201" y2="46907"/>
                        <a14:foregroundMark x1="57915" y1="38144" x2="75290" y2="72165"/>
                        <a14:foregroundMark x1="51351" y1="62371" x2="54826" y2="69588"/>
                        <a14:foregroundMark x1="47876" y1="52062" x2="60618" y2="65464"/>
                        <a14:foregroundMark x1="33591" y1="89175" x2="41313" y2="89175"/>
                        <a14:foregroundMark x1="50193" y1="93814" x2="52124" y2="94330"/>
                        <a14:foregroundMark x1="64093" y1="89691" x2="72201" y2="84536"/>
                        <a14:foregroundMark x1="80309" y1="39175" x2="81081" y2="51546"/>
                        <a14:foregroundMark x1="79151" y1="30412" x2="83784" y2="46392"/>
                        <a14:foregroundMark x1="54054" y1="8247" x2="63320" y2="10309"/>
                        <a14:foregroundMark x1="39382" y1="7216" x2="2317" y2="31443"/>
                        <a14:foregroundMark x1="2317" y1="31443" x2="2317" y2="31443"/>
                        <a14:foregroundMark x1="44015" y1="7732" x2="52510" y2="8763"/>
                        <a14:foregroundMark x1="61390" y1="9794" x2="71815" y2="14948"/>
                        <a14:foregroundMark x1="72973" y1="16495" x2="75290" y2="20619"/>
                        <a14:foregroundMark x1="54826" y1="6186" x2="53668" y2="6701"/>
                        <a14:foregroundMark x1="44788" y1="7216" x2="52896" y2="7216"/>
                        <a14:foregroundMark x1="45560" y1="5155" x2="53668" y2="5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55" y="-3791989"/>
            <a:ext cx="1646741" cy="1233466"/>
          </a:xfrm>
          <a:prstGeom prst="rect">
            <a:avLst/>
          </a:prstGeom>
        </p:spPr>
      </p:pic>
      <p:sp>
        <p:nvSpPr>
          <p:cNvPr id="20" name="Google Shape;477;p51">
            <a:extLst>
              <a:ext uri="{FF2B5EF4-FFF2-40B4-BE49-F238E27FC236}">
                <a16:creationId xmlns:a16="http://schemas.microsoft.com/office/drawing/2014/main" id="{F8A4CC73-4C90-4D27-8808-98D6C0C7E4E8}"/>
              </a:ext>
            </a:extLst>
          </p:cNvPr>
          <p:cNvSpPr/>
          <p:nvPr/>
        </p:nvSpPr>
        <p:spPr>
          <a:xfrm>
            <a:off x="6841095" y="4712156"/>
            <a:ext cx="953687" cy="828827"/>
          </a:xfrm>
          <a:custGeom>
            <a:avLst/>
            <a:gdLst/>
            <a:ahLst/>
            <a:cxnLst/>
            <a:rect l="l" t="t" r="r" b="b"/>
            <a:pathLst>
              <a:path w="75229" h="64112" extrusionOk="0">
                <a:moveTo>
                  <a:pt x="41887" y="4626"/>
                </a:moveTo>
                <a:cubicBezTo>
                  <a:pt x="47489" y="4626"/>
                  <a:pt x="53298" y="6884"/>
                  <a:pt x="58685" y="12306"/>
                </a:cubicBezTo>
                <a:cubicBezTo>
                  <a:pt x="58916" y="12537"/>
                  <a:pt x="59201" y="12635"/>
                  <a:pt x="59486" y="12635"/>
                </a:cubicBezTo>
                <a:cubicBezTo>
                  <a:pt x="60128" y="12635"/>
                  <a:pt x="60778" y="12139"/>
                  <a:pt x="60854" y="11543"/>
                </a:cubicBezTo>
                <a:cubicBezTo>
                  <a:pt x="66281" y="21275"/>
                  <a:pt x="68428" y="31323"/>
                  <a:pt x="62881" y="42286"/>
                </a:cubicBezTo>
                <a:cubicBezTo>
                  <a:pt x="57711" y="52502"/>
                  <a:pt x="48612" y="59031"/>
                  <a:pt x="38428" y="59031"/>
                </a:cubicBezTo>
                <a:cubicBezTo>
                  <a:pt x="34250" y="59031"/>
                  <a:pt x="29890" y="57932"/>
                  <a:pt x="25544" y="55538"/>
                </a:cubicBezTo>
                <a:cubicBezTo>
                  <a:pt x="1" y="41474"/>
                  <a:pt x="19257" y="4626"/>
                  <a:pt x="41887" y="4626"/>
                </a:cubicBezTo>
                <a:close/>
                <a:moveTo>
                  <a:pt x="39305" y="0"/>
                </a:moveTo>
                <a:cubicBezTo>
                  <a:pt x="33188" y="0"/>
                  <a:pt x="26964" y="2142"/>
                  <a:pt x="21588" y="6508"/>
                </a:cubicBezTo>
                <a:cubicBezTo>
                  <a:pt x="8695" y="16981"/>
                  <a:pt x="1731" y="44074"/>
                  <a:pt x="16346" y="56116"/>
                </a:cubicBezTo>
                <a:cubicBezTo>
                  <a:pt x="22887" y="61508"/>
                  <a:pt x="30274" y="64112"/>
                  <a:pt x="37494" y="64112"/>
                </a:cubicBezTo>
                <a:cubicBezTo>
                  <a:pt x="47185" y="64112"/>
                  <a:pt x="56575" y="59419"/>
                  <a:pt x="63208" y="50482"/>
                </a:cubicBezTo>
                <a:cubicBezTo>
                  <a:pt x="72711" y="37655"/>
                  <a:pt x="75228" y="15749"/>
                  <a:pt x="60156" y="5941"/>
                </a:cubicBezTo>
                <a:cubicBezTo>
                  <a:pt x="59966" y="5816"/>
                  <a:pt x="59765" y="5761"/>
                  <a:pt x="59568" y="5761"/>
                </a:cubicBezTo>
                <a:cubicBezTo>
                  <a:pt x="58720" y="5761"/>
                  <a:pt x="57958" y="6786"/>
                  <a:pt x="58489" y="7609"/>
                </a:cubicBezTo>
                <a:cubicBezTo>
                  <a:pt x="58990" y="8382"/>
                  <a:pt x="59470" y="9167"/>
                  <a:pt x="59938" y="9941"/>
                </a:cubicBezTo>
                <a:cubicBezTo>
                  <a:pt x="54481" y="3368"/>
                  <a:pt x="46977" y="0"/>
                  <a:pt x="393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478;p51">
            <a:extLst>
              <a:ext uri="{FF2B5EF4-FFF2-40B4-BE49-F238E27FC236}">
                <a16:creationId xmlns:a16="http://schemas.microsoft.com/office/drawing/2014/main" id="{3FAC2C64-94B5-493F-9A54-6ED775AE6A0E}"/>
              </a:ext>
            </a:extLst>
          </p:cNvPr>
          <p:cNvSpPr/>
          <p:nvPr/>
        </p:nvSpPr>
        <p:spPr>
          <a:xfrm>
            <a:off x="7955321" y="4623799"/>
            <a:ext cx="3110027" cy="1039021"/>
          </a:xfrm>
          <a:custGeom>
            <a:avLst/>
            <a:gdLst/>
            <a:ahLst/>
            <a:cxnLst/>
            <a:rect l="l" t="t" r="r" b="b"/>
            <a:pathLst>
              <a:path w="217932" h="80371" extrusionOk="0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79;p51">
            <a:extLst>
              <a:ext uri="{FF2B5EF4-FFF2-40B4-BE49-F238E27FC236}">
                <a16:creationId xmlns:a16="http://schemas.microsoft.com/office/drawing/2014/main" id="{F0496015-E4E7-4CCD-ADF2-C99A413CFF17}"/>
              </a:ext>
            </a:extLst>
          </p:cNvPr>
          <p:cNvSpPr/>
          <p:nvPr/>
        </p:nvSpPr>
        <p:spPr>
          <a:xfrm>
            <a:off x="845214" y="1435994"/>
            <a:ext cx="953687" cy="859567"/>
          </a:xfrm>
          <a:custGeom>
            <a:avLst/>
            <a:gdLst/>
            <a:ahLst/>
            <a:cxnLst/>
            <a:rect l="l" t="t" r="r" b="b"/>
            <a:pathLst>
              <a:path w="75229" h="64112" extrusionOk="0">
                <a:moveTo>
                  <a:pt x="41887" y="4626"/>
                </a:moveTo>
                <a:cubicBezTo>
                  <a:pt x="47489" y="4626"/>
                  <a:pt x="53298" y="6884"/>
                  <a:pt x="58685" y="12306"/>
                </a:cubicBezTo>
                <a:cubicBezTo>
                  <a:pt x="58916" y="12537"/>
                  <a:pt x="59201" y="12635"/>
                  <a:pt x="59486" y="12635"/>
                </a:cubicBezTo>
                <a:cubicBezTo>
                  <a:pt x="60128" y="12635"/>
                  <a:pt x="60778" y="12139"/>
                  <a:pt x="60854" y="11543"/>
                </a:cubicBezTo>
                <a:cubicBezTo>
                  <a:pt x="66281" y="21275"/>
                  <a:pt x="68428" y="31323"/>
                  <a:pt x="62881" y="42286"/>
                </a:cubicBezTo>
                <a:cubicBezTo>
                  <a:pt x="57711" y="52502"/>
                  <a:pt x="48612" y="59031"/>
                  <a:pt x="38428" y="59031"/>
                </a:cubicBezTo>
                <a:cubicBezTo>
                  <a:pt x="34250" y="59031"/>
                  <a:pt x="29890" y="57932"/>
                  <a:pt x="25544" y="55538"/>
                </a:cubicBezTo>
                <a:cubicBezTo>
                  <a:pt x="1" y="41474"/>
                  <a:pt x="19257" y="4626"/>
                  <a:pt x="41887" y="4626"/>
                </a:cubicBezTo>
                <a:close/>
                <a:moveTo>
                  <a:pt x="39305" y="0"/>
                </a:moveTo>
                <a:cubicBezTo>
                  <a:pt x="33188" y="0"/>
                  <a:pt x="26964" y="2142"/>
                  <a:pt x="21588" y="6508"/>
                </a:cubicBezTo>
                <a:cubicBezTo>
                  <a:pt x="8695" y="16981"/>
                  <a:pt x="1731" y="44074"/>
                  <a:pt x="16346" y="56116"/>
                </a:cubicBezTo>
                <a:cubicBezTo>
                  <a:pt x="22887" y="61508"/>
                  <a:pt x="30274" y="64112"/>
                  <a:pt x="37494" y="64112"/>
                </a:cubicBezTo>
                <a:cubicBezTo>
                  <a:pt x="47185" y="64112"/>
                  <a:pt x="56575" y="59419"/>
                  <a:pt x="63208" y="50482"/>
                </a:cubicBezTo>
                <a:cubicBezTo>
                  <a:pt x="72711" y="37655"/>
                  <a:pt x="75228" y="15749"/>
                  <a:pt x="60156" y="5941"/>
                </a:cubicBezTo>
                <a:cubicBezTo>
                  <a:pt x="59966" y="5816"/>
                  <a:pt x="59765" y="5761"/>
                  <a:pt x="59568" y="5761"/>
                </a:cubicBezTo>
                <a:cubicBezTo>
                  <a:pt x="58720" y="5761"/>
                  <a:pt x="57958" y="6786"/>
                  <a:pt x="58489" y="7609"/>
                </a:cubicBezTo>
                <a:cubicBezTo>
                  <a:pt x="58990" y="8382"/>
                  <a:pt x="59470" y="9167"/>
                  <a:pt x="59938" y="9941"/>
                </a:cubicBezTo>
                <a:cubicBezTo>
                  <a:pt x="54481" y="3368"/>
                  <a:pt x="46977" y="0"/>
                  <a:pt x="393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480;p51">
            <a:extLst>
              <a:ext uri="{FF2B5EF4-FFF2-40B4-BE49-F238E27FC236}">
                <a16:creationId xmlns:a16="http://schemas.microsoft.com/office/drawing/2014/main" id="{37C622D9-F8B1-402A-A0EC-2EEE0181EFD9}"/>
              </a:ext>
            </a:extLst>
          </p:cNvPr>
          <p:cNvSpPr/>
          <p:nvPr/>
        </p:nvSpPr>
        <p:spPr>
          <a:xfrm>
            <a:off x="1980693" y="1365698"/>
            <a:ext cx="2995353" cy="1077557"/>
          </a:xfrm>
          <a:custGeom>
            <a:avLst/>
            <a:gdLst/>
            <a:ahLst/>
            <a:cxnLst/>
            <a:rect l="l" t="t" r="r" b="b"/>
            <a:pathLst>
              <a:path w="217932" h="80371" extrusionOk="0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481;p51">
            <a:extLst>
              <a:ext uri="{FF2B5EF4-FFF2-40B4-BE49-F238E27FC236}">
                <a16:creationId xmlns:a16="http://schemas.microsoft.com/office/drawing/2014/main" id="{A3CF1076-C0B3-4204-8016-42871DE61B42}"/>
              </a:ext>
            </a:extLst>
          </p:cNvPr>
          <p:cNvSpPr txBox="1"/>
          <p:nvPr/>
        </p:nvSpPr>
        <p:spPr>
          <a:xfrm>
            <a:off x="2056355" y="1502857"/>
            <a:ext cx="2817595" cy="85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Một hành trình thú vị, thách thức và học hỏi</a:t>
            </a:r>
            <a:endParaRPr sz="2000" kern="0" dirty="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482;p51">
            <a:extLst>
              <a:ext uri="{FF2B5EF4-FFF2-40B4-BE49-F238E27FC236}">
                <a16:creationId xmlns:a16="http://schemas.microsoft.com/office/drawing/2014/main" id="{6F8AD05B-E574-4F4D-B092-8F2D61EA024A}"/>
              </a:ext>
            </a:extLst>
          </p:cNvPr>
          <p:cNvSpPr/>
          <p:nvPr/>
        </p:nvSpPr>
        <p:spPr>
          <a:xfrm>
            <a:off x="3826571" y="3076072"/>
            <a:ext cx="953687" cy="859567"/>
          </a:xfrm>
          <a:custGeom>
            <a:avLst/>
            <a:gdLst/>
            <a:ahLst/>
            <a:cxnLst/>
            <a:rect l="l" t="t" r="r" b="b"/>
            <a:pathLst>
              <a:path w="75229" h="64112" extrusionOk="0">
                <a:moveTo>
                  <a:pt x="41887" y="4626"/>
                </a:moveTo>
                <a:cubicBezTo>
                  <a:pt x="47489" y="4626"/>
                  <a:pt x="53298" y="6884"/>
                  <a:pt x="58685" y="12306"/>
                </a:cubicBezTo>
                <a:cubicBezTo>
                  <a:pt x="58916" y="12537"/>
                  <a:pt x="59201" y="12635"/>
                  <a:pt x="59486" y="12635"/>
                </a:cubicBezTo>
                <a:cubicBezTo>
                  <a:pt x="60128" y="12635"/>
                  <a:pt x="60778" y="12139"/>
                  <a:pt x="60854" y="11543"/>
                </a:cubicBezTo>
                <a:cubicBezTo>
                  <a:pt x="66281" y="21275"/>
                  <a:pt x="68428" y="31323"/>
                  <a:pt x="62881" y="42286"/>
                </a:cubicBezTo>
                <a:cubicBezTo>
                  <a:pt x="57711" y="52502"/>
                  <a:pt x="48612" y="59031"/>
                  <a:pt x="38428" y="59031"/>
                </a:cubicBezTo>
                <a:cubicBezTo>
                  <a:pt x="34250" y="59031"/>
                  <a:pt x="29890" y="57932"/>
                  <a:pt x="25544" y="55538"/>
                </a:cubicBezTo>
                <a:cubicBezTo>
                  <a:pt x="1" y="41474"/>
                  <a:pt x="19257" y="4626"/>
                  <a:pt x="41887" y="4626"/>
                </a:cubicBezTo>
                <a:close/>
                <a:moveTo>
                  <a:pt x="39305" y="0"/>
                </a:moveTo>
                <a:cubicBezTo>
                  <a:pt x="33188" y="0"/>
                  <a:pt x="26964" y="2142"/>
                  <a:pt x="21588" y="6508"/>
                </a:cubicBezTo>
                <a:cubicBezTo>
                  <a:pt x="8695" y="16981"/>
                  <a:pt x="1731" y="44074"/>
                  <a:pt x="16346" y="56116"/>
                </a:cubicBezTo>
                <a:cubicBezTo>
                  <a:pt x="22887" y="61508"/>
                  <a:pt x="30274" y="64112"/>
                  <a:pt x="37494" y="64112"/>
                </a:cubicBezTo>
                <a:cubicBezTo>
                  <a:pt x="47185" y="64112"/>
                  <a:pt x="56575" y="59419"/>
                  <a:pt x="63208" y="50482"/>
                </a:cubicBezTo>
                <a:cubicBezTo>
                  <a:pt x="72711" y="37655"/>
                  <a:pt x="75228" y="15749"/>
                  <a:pt x="60156" y="5941"/>
                </a:cubicBezTo>
                <a:cubicBezTo>
                  <a:pt x="59966" y="5816"/>
                  <a:pt x="59765" y="5761"/>
                  <a:pt x="59568" y="5761"/>
                </a:cubicBezTo>
                <a:cubicBezTo>
                  <a:pt x="58720" y="5761"/>
                  <a:pt x="57958" y="6786"/>
                  <a:pt x="58489" y="7609"/>
                </a:cubicBezTo>
                <a:cubicBezTo>
                  <a:pt x="58990" y="8382"/>
                  <a:pt x="59470" y="9167"/>
                  <a:pt x="59938" y="9941"/>
                </a:cubicBezTo>
                <a:cubicBezTo>
                  <a:pt x="54481" y="3368"/>
                  <a:pt x="46977" y="0"/>
                  <a:pt x="393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483;p51">
            <a:extLst>
              <a:ext uri="{FF2B5EF4-FFF2-40B4-BE49-F238E27FC236}">
                <a16:creationId xmlns:a16="http://schemas.microsoft.com/office/drawing/2014/main" id="{DB3A0657-5376-4DF1-A8ED-A348FD7D38C5}"/>
              </a:ext>
            </a:extLst>
          </p:cNvPr>
          <p:cNvSpPr/>
          <p:nvPr/>
        </p:nvSpPr>
        <p:spPr>
          <a:xfrm>
            <a:off x="4976046" y="2541325"/>
            <a:ext cx="3110027" cy="1516570"/>
          </a:xfrm>
          <a:custGeom>
            <a:avLst/>
            <a:gdLst/>
            <a:ahLst/>
            <a:cxnLst/>
            <a:rect l="l" t="t" r="r" b="b"/>
            <a:pathLst>
              <a:path w="217932" h="80371" extrusionOk="0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484;p51">
            <a:extLst>
              <a:ext uri="{FF2B5EF4-FFF2-40B4-BE49-F238E27FC236}">
                <a16:creationId xmlns:a16="http://schemas.microsoft.com/office/drawing/2014/main" id="{A329EA5F-3EBC-47E0-86FF-EC7D484B4E32}"/>
              </a:ext>
            </a:extLst>
          </p:cNvPr>
          <p:cNvSpPr txBox="1"/>
          <p:nvPr/>
        </p:nvSpPr>
        <p:spPr>
          <a:xfrm>
            <a:off x="3835513" y="3142935"/>
            <a:ext cx="926994" cy="67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" sz="2200" kern="0" dirty="0">
                <a:solidFill>
                  <a:schemeClr val="bg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02</a:t>
            </a:r>
            <a:endParaRPr sz="2200" kern="0" dirty="0">
              <a:solidFill>
                <a:schemeClr val="bg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8" name="Google Shape;485;p51">
            <a:extLst>
              <a:ext uri="{FF2B5EF4-FFF2-40B4-BE49-F238E27FC236}">
                <a16:creationId xmlns:a16="http://schemas.microsoft.com/office/drawing/2014/main" id="{DD6596C7-3707-4021-AC96-616A67320EEE}"/>
              </a:ext>
            </a:extLst>
          </p:cNvPr>
          <p:cNvSpPr txBox="1"/>
          <p:nvPr/>
        </p:nvSpPr>
        <p:spPr>
          <a:xfrm>
            <a:off x="5108261" y="2678025"/>
            <a:ext cx="2847060" cy="137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  <a:defRPr/>
            </a:pP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xem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lựa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chọn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đại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tang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thẩm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mĩ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đề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tài</a:t>
            </a:r>
            <a:endParaRPr sz="2000" kern="0" dirty="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 dirty="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486;p51">
            <a:extLst>
              <a:ext uri="{FF2B5EF4-FFF2-40B4-BE49-F238E27FC236}">
                <a16:creationId xmlns:a16="http://schemas.microsoft.com/office/drawing/2014/main" id="{752840D2-D031-4D33-920B-DAD67E2FE492}"/>
              </a:ext>
            </a:extLst>
          </p:cNvPr>
          <p:cNvSpPr txBox="1"/>
          <p:nvPr/>
        </p:nvSpPr>
        <p:spPr>
          <a:xfrm>
            <a:off x="6850038" y="4758035"/>
            <a:ext cx="926994" cy="67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" sz="2200" kern="0" dirty="0">
                <a:solidFill>
                  <a:schemeClr val="bg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03</a:t>
            </a:r>
            <a:endParaRPr sz="2200" kern="0" dirty="0">
              <a:solidFill>
                <a:schemeClr val="bg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30" name="Google Shape;487;p51">
            <a:extLst>
              <a:ext uri="{FF2B5EF4-FFF2-40B4-BE49-F238E27FC236}">
                <a16:creationId xmlns:a16="http://schemas.microsoft.com/office/drawing/2014/main" id="{B384A7D6-37A8-4105-B89A-08EB2F3FDBF7}"/>
              </a:ext>
            </a:extLst>
          </p:cNvPr>
          <p:cNvSpPr txBox="1"/>
          <p:nvPr/>
        </p:nvSpPr>
        <p:spPr>
          <a:xfrm>
            <a:off x="8087918" y="4697560"/>
            <a:ext cx="2639021" cy="82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  <a:defRPr/>
            </a:pP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Xem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đến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khả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mở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rộng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dirty="0" err="1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mềm</a:t>
            </a:r>
            <a:r>
              <a:rPr lang="en-US" sz="2000" kern="0" dirty="0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kern="0" dirty="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/>
            </a:pPr>
            <a:endParaRPr sz="1400" kern="0" dirty="0">
              <a:solidFill>
                <a:srgbClr val="F6F6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492;p51">
            <a:extLst>
              <a:ext uri="{FF2B5EF4-FFF2-40B4-BE49-F238E27FC236}">
                <a16:creationId xmlns:a16="http://schemas.microsoft.com/office/drawing/2014/main" id="{266DCD28-989B-4F53-A816-14F1CA9456C9}"/>
              </a:ext>
            </a:extLst>
          </p:cNvPr>
          <p:cNvSpPr/>
          <p:nvPr/>
        </p:nvSpPr>
        <p:spPr>
          <a:xfrm rot="12438437" flipH="1">
            <a:off x="2579645" y="2937254"/>
            <a:ext cx="1230049" cy="411361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493;p51">
            <a:extLst>
              <a:ext uri="{FF2B5EF4-FFF2-40B4-BE49-F238E27FC236}">
                <a16:creationId xmlns:a16="http://schemas.microsoft.com/office/drawing/2014/main" id="{2221AB2A-8B81-4606-9921-C90C3432DE49}"/>
              </a:ext>
            </a:extLst>
          </p:cNvPr>
          <p:cNvSpPr/>
          <p:nvPr/>
        </p:nvSpPr>
        <p:spPr>
          <a:xfrm rot="12392872" flipH="1">
            <a:off x="5629006" y="4686967"/>
            <a:ext cx="1230094" cy="411377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495;p51">
            <a:extLst>
              <a:ext uri="{FF2B5EF4-FFF2-40B4-BE49-F238E27FC236}">
                <a16:creationId xmlns:a16="http://schemas.microsoft.com/office/drawing/2014/main" id="{D563AC6D-0C88-4708-A8B3-43DFFDAD3D59}"/>
              </a:ext>
            </a:extLst>
          </p:cNvPr>
          <p:cNvSpPr txBox="1"/>
          <p:nvPr/>
        </p:nvSpPr>
        <p:spPr>
          <a:xfrm>
            <a:off x="854156" y="1502857"/>
            <a:ext cx="926994" cy="67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" sz="2200" kern="0" dirty="0">
                <a:solidFill>
                  <a:schemeClr val="bg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01</a:t>
            </a:r>
            <a:endParaRPr sz="2200" kern="0" dirty="0">
              <a:solidFill>
                <a:schemeClr val="bg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  <p:extLst>
      <p:ext uri="{BB962C8B-B14F-4D97-AF65-F5344CB8AC3E}">
        <p14:creationId xmlns:p14="http://schemas.microsoft.com/office/powerpoint/2010/main" val="253216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  <p:bldP spid="32" grpId="0" animBg="1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0" y="-6899585"/>
            <a:ext cx="12215853" cy="68563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>
            <a:off x="-185611" y="-6700201"/>
            <a:ext cx="367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28581" y="-6899584"/>
            <a:ext cx="563323" cy="51562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0546965" y="-2838789"/>
            <a:ext cx="271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-6899585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8" y="-7125733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-5396728"/>
            <a:ext cx="540538" cy="186264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353060" y="-4629489"/>
            <a:ext cx="312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</a:p>
        </p:txBody>
      </p:sp>
      <p:sp>
        <p:nvSpPr>
          <p:cNvPr id="11" name="Hình bình hành 10">
            <a:extLst>
              <a:ext uri="{FF2B5EF4-FFF2-40B4-BE49-F238E27FC236}">
                <a16:creationId xmlns:a16="http://schemas.microsoft.com/office/drawing/2014/main" id="{74B96223-451B-4E02-A397-72ABF27C10D5}"/>
              </a:ext>
            </a:extLst>
          </p:cNvPr>
          <p:cNvSpPr/>
          <p:nvPr/>
        </p:nvSpPr>
        <p:spPr>
          <a:xfrm rot="10800000">
            <a:off x="520078" y="0"/>
            <a:ext cx="3672309" cy="6901255"/>
          </a:xfrm>
          <a:prstGeom prst="parallelogram">
            <a:avLst/>
          </a:prstGeom>
          <a:solidFill>
            <a:srgbClr val="E9423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ình bình hành 11">
            <a:extLst>
              <a:ext uri="{FF2B5EF4-FFF2-40B4-BE49-F238E27FC236}">
                <a16:creationId xmlns:a16="http://schemas.microsoft.com/office/drawing/2014/main" id="{03C7D79E-887F-4B29-932D-891AA6AF3442}"/>
              </a:ext>
            </a:extLst>
          </p:cNvPr>
          <p:cNvSpPr/>
          <p:nvPr/>
        </p:nvSpPr>
        <p:spPr>
          <a:xfrm rot="10800000">
            <a:off x="7617229" y="-43255"/>
            <a:ext cx="3672309" cy="6901255"/>
          </a:xfrm>
          <a:prstGeom prst="parallelogram">
            <a:avLst/>
          </a:prstGeom>
          <a:solidFill>
            <a:srgbClr val="FBBD0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bình hành 12">
            <a:extLst>
              <a:ext uri="{FF2B5EF4-FFF2-40B4-BE49-F238E27FC236}">
                <a16:creationId xmlns:a16="http://schemas.microsoft.com/office/drawing/2014/main" id="{B2096183-5E3A-43BF-8AAA-BC05561BA837}"/>
              </a:ext>
            </a:extLst>
          </p:cNvPr>
          <p:cNvSpPr/>
          <p:nvPr/>
        </p:nvSpPr>
        <p:spPr>
          <a:xfrm rot="10800000">
            <a:off x="9638994" y="-43255"/>
            <a:ext cx="3672309" cy="6901255"/>
          </a:xfrm>
          <a:prstGeom prst="parallelogram">
            <a:avLst/>
          </a:prstGeom>
          <a:solidFill>
            <a:srgbClr val="33A95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ình bình hành 2">
            <a:extLst>
              <a:ext uri="{FF2B5EF4-FFF2-40B4-BE49-F238E27FC236}">
                <a16:creationId xmlns:a16="http://schemas.microsoft.com/office/drawing/2014/main" id="{C937CABF-974B-4762-9499-DF57E80D39EB}"/>
              </a:ext>
            </a:extLst>
          </p:cNvPr>
          <p:cNvSpPr/>
          <p:nvPr/>
        </p:nvSpPr>
        <p:spPr>
          <a:xfrm rot="10800000">
            <a:off x="-1501687" y="0"/>
            <a:ext cx="3672309" cy="6901255"/>
          </a:xfrm>
          <a:prstGeom prst="parallelogram">
            <a:avLst/>
          </a:prstGeom>
          <a:solidFill>
            <a:srgbClr val="4084F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0ED232F-973E-4A4A-ADCD-0647194F8CD4}"/>
              </a:ext>
            </a:extLst>
          </p:cNvPr>
          <p:cNvSpPr txBox="1"/>
          <p:nvPr/>
        </p:nvSpPr>
        <p:spPr>
          <a:xfrm>
            <a:off x="4386823" y="3284291"/>
            <a:ext cx="3418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4084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E942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FBBD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</a:t>
            </a:r>
            <a:r>
              <a:rPr lang="en-US" sz="4400" b="1">
                <a:solidFill>
                  <a:srgbClr val="33A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96C83840-8F82-406F-B1AD-00FD55CD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55" b="94330" l="2317" r="88417">
                        <a14:foregroundMark x1="23938" y1="34021" x2="24324" y2="53608"/>
                        <a14:foregroundMark x1="23166" y1="29897" x2="24324" y2="46907"/>
                        <a14:foregroundMark x1="27799" y1="24742" x2="55598" y2="19072"/>
                        <a14:foregroundMark x1="39382" y1="15979" x2="55598" y2="15979"/>
                        <a14:foregroundMark x1="52124" y1="13402" x2="71429" y2="38144"/>
                        <a14:foregroundMark x1="72587" y1="28351" x2="74517" y2="56701"/>
                        <a14:foregroundMark x1="75676" y1="57216" x2="64479" y2="85052"/>
                        <a14:foregroundMark x1="39768" y1="82990" x2="50965" y2="90722"/>
                        <a14:foregroundMark x1="27799" y1="77835" x2="36293" y2="84021"/>
                        <a14:foregroundMark x1="22780" y1="63402" x2="30116" y2="76289"/>
                        <a14:foregroundMark x1="16988" y1="56701" x2="23166" y2="70103"/>
                        <a14:foregroundMark x1="17761" y1="59278" x2="20077" y2="71649"/>
                        <a14:foregroundMark x1="18919" y1="40722" x2="21236" y2="61340"/>
                        <a14:foregroundMark x1="19691" y1="32474" x2="21236" y2="52062"/>
                        <a14:foregroundMark x1="21236" y1="31443" x2="29730" y2="22680"/>
                        <a14:foregroundMark x1="32819" y1="19588" x2="51737" y2="13918"/>
                        <a14:foregroundMark x1="61390" y1="14948" x2="72587" y2="29381"/>
                        <a14:foregroundMark x1="73359" y1="30412" x2="78764" y2="43814"/>
                        <a14:foregroundMark x1="78764" y1="44845" x2="79537" y2="56701"/>
                        <a14:foregroundMark x1="80695" y1="50515" x2="76448" y2="69072"/>
                        <a14:foregroundMark x1="64093" y1="79897" x2="48263" y2="84536"/>
                        <a14:foregroundMark x1="37838" y1="85567" x2="45174" y2="88660"/>
                        <a14:foregroundMark x1="40154" y1="89691" x2="49035" y2="91237"/>
                        <a14:foregroundMark x1="53668" y1="90722" x2="61390" y2="89691"/>
                        <a14:foregroundMark x1="63320" y1="86598" x2="72973" y2="77835"/>
                        <a14:foregroundMark x1="78378" y1="60309" x2="77220" y2="70619"/>
                        <a14:foregroundMark x1="82625" y1="60309" x2="80309" y2="69072"/>
                        <a14:foregroundMark x1="77992" y1="32474" x2="80695" y2="43299"/>
                        <a14:foregroundMark x1="67954" y1="18557" x2="77220" y2="24742"/>
                        <a14:foregroundMark x1="57529" y1="11856" x2="61390" y2="15979"/>
                        <a14:foregroundMark x1="48263" y1="18041" x2="49035" y2="62887"/>
                        <a14:foregroundMark x1="37452" y1="33505" x2="45946" y2="71649"/>
                        <a14:foregroundMark x1="39768" y1="34536" x2="61390" y2="51546"/>
                        <a14:foregroundMark x1="49421" y1="34536" x2="72201" y2="46907"/>
                        <a14:foregroundMark x1="57915" y1="38144" x2="75290" y2="72165"/>
                        <a14:foregroundMark x1="51351" y1="62371" x2="54826" y2="69588"/>
                        <a14:foregroundMark x1="47876" y1="52062" x2="60618" y2="65464"/>
                        <a14:foregroundMark x1="33591" y1="89175" x2="41313" y2="89175"/>
                        <a14:foregroundMark x1="50193" y1="93814" x2="52124" y2="94330"/>
                        <a14:foregroundMark x1="64093" y1="89691" x2="72201" y2="84536"/>
                        <a14:foregroundMark x1="80309" y1="39175" x2="81081" y2="51546"/>
                        <a14:foregroundMark x1="79151" y1="30412" x2="83784" y2="46392"/>
                        <a14:foregroundMark x1="54054" y1="8247" x2="63320" y2="10309"/>
                        <a14:foregroundMark x1="39382" y1="7216" x2="2317" y2="31443"/>
                        <a14:foregroundMark x1="2317" y1="31443" x2="2317" y2="31443"/>
                        <a14:foregroundMark x1="44015" y1="7732" x2="52510" y2="8763"/>
                        <a14:foregroundMark x1="61390" y1="9794" x2="71815" y2="14948"/>
                        <a14:foregroundMark x1="72973" y1="16495" x2="75290" y2="20619"/>
                        <a14:foregroundMark x1="54826" y1="6186" x2="53668" y2="6701"/>
                        <a14:foregroundMark x1="44788" y1="7216" x2="52896" y2="7216"/>
                        <a14:foregroundMark x1="45560" y1="5155" x2="53668" y2="5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55" y="2173906"/>
            <a:ext cx="1646741" cy="12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2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485448" y="3437453"/>
            <a:ext cx="547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9EA0E-6D23-4C8C-9A9A-269F81FD8FF5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96874" y="493842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96874" y="493842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94802" y="647515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727" y="524985"/>
              <a:ext cx="2828048" cy="2745209"/>
            </a:xfrm>
            <a:prstGeom prst="ellipse">
              <a:avLst/>
            </a:prstGeom>
            <a:blipFill dpi="0" rotWithShape="0">
              <a:blip r:embed="rId10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714" r="-1471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F7324-E135-40EE-8C2F-97EEFE0FEB3B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224027" y="2782232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224027" y="2782232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357555" y="3003793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2271408" y="2897863"/>
              <a:ext cx="2828048" cy="2745209"/>
            </a:xfrm>
            <a:prstGeom prst="ellipse">
              <a:avLst/>
            </a:prstGeom>
            <a:blipFill dpi="0" rotWithShape="0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822" r="-2282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5716594" y="4390161"/>
            <a:ext cx="4573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Phượng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>
            <a:off x="876596" y="292936"/>
            <a:ext cx="394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359FACCE-8043-41BD-980A-159DB58B5440}"/>
              </a:ext>
            </a:extLst>
          </p:cNvPr>
          <p:cNvSpPr/>
          <p:nvPr/>
        </p:nvSpPr>
        <p:spPr>
          <a:xfrm>
            <a:off x="11844936" y="28961"/>
            <a:ext cx="113869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CC990A7-0F70-44CE-84F0-DEE89C9EF79F}"/>
              </a:ext>
            </a:extLst>
          </p:cNvPr>
          <p:cNvSpPr/>
          <p:nvPr/>
        </p:nvSpPr>
        <p:spPr>
          <a:xfrm>
            <a:off x="11465269" y="20420"/>
            <a:ext cx="355405" cy="68580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 rot="5400000">
            <a:off x="10273529" y="3563823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20213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702704" y="1354601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214090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689137" y="3436547"/>
            <a:ext cx="5091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FE2605-07C3-4458-8612-646B9E3F1619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96874" y="493842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96874" y="493842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94802" y="647515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6059280" y="572805"/>
              <a:ext cx="2828048" cy="2745209"/>
            </a:xfrm>
            <a:prstGeom prst="ellipse">
              <a:avLst/>
            </a:prstGeom>
            <a:blipFill dpi="0" rotWithShape="0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714" r="-1471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3440E9-43E3-4ACB-931E-43F3CAC6573B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224027" y="2782232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224027" y="2782232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357555" y="3003793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2328327" y="2875625"/>
              <a:ext cx="2828048" cy="2745209"/>
            </a:xfrm>
            <a:prstGeom prst="ellipse">
              <a:avLst/>
            </a:prstGeom>
            <a:blipFill dpi="0" rotWithShape="0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822" r="-2282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5718887" y="4384292"/>
            <a:ext cx="4560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Phượng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>
            <a:off x="876596" y="292936"/>
            <a:ext cx="394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1E0EA-3F19-41E1-A411-E13CFE53BA13}"/>
              </a:ext>
            </a:extLst>
          </p:cNvPr>
          <p:cNvGrpSpPr/>
          <p:nvPr/>
        </p:nvGrpSpPr>
        <p:grpSpPr>
          <a:xfrm>
            <a:off x="11465269" y="20420"/>
            <a:ext cx="11650849" cy="6866541"/>
            <a:chOff x="11465269" y="20420"/>
            <a:chExt cx="11650849" cy="6866541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11729151" y="28961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11465269" y="20420"/>
              <a:ext cx="355405" cy="6858000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 rot="5400000">
            <a:off x="10273529" y="3563823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Nhóm 77">
            <a:extLst>
              <a:ext uri="{FF2B5EF4-FFF2-40B4-BE49-F238E27FC236}">
                <a16:creationId xmlns:a16="http://schemas.microsoft.com/office/drawing/2014/main" id="{DCA42AFC-D9A3-4144-A41F-C99AA2367ECC}"/>
              </a:ext>
            </a:extLst>
          </p:cNvPr>
          <p:cNvGrpSpPr/>
          <p:nvPr/>
        </p:nvGrpSpPr>
        <p:grpSpPr>
          <a:xfrm>
            <a:off x="15797646" y="1230698"/>
            <a:ext cx="4331855" cy="1084679"/>
            <a:chOff x="1329078" y="1230698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B2AD923A-2A50-4B46-9CCC-231985C31F4A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9108ABF3-8941-4481-A44D-FBD4A8397DAA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Hộp Văn bản 80">
              <a:extLst>
                <a:ext uri="{FF2B5EF4-FFF2-40B4-BE49-F238E27FC236}">
                  <a16:creationId xmlns:a16="http://schemas.microsoft.com/office/drawing/2014/main" id="{02453F46-0C86-461C-9911-61C8B9EC8938}"/>
                </a:ext>
              </a:extLst>
            </p:cNvPr>
            <p:cNvSpPr txBox="1"/>
            <p:nvPr/>
          </p:nvSpPr>
          <p:spPr>
            <a:xfrm>
              <a:off x="2464824" y="1416305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</a:p>
          </p:txBody>
        </p:sp>
      </p:grpSp>
      <p:grpSp>
        <p:nvGrpSpPr>
          <p:cNvPr id="82" name="Nhóm 81">
            <a:extLst>
              <a:ext uri="{FF2B5EF4-FFF2-40B4-BE49-F238E27FC236}">
                <a16:creationId xmlns:a16="http://schemas.microsoft.com/office/drawing/2014/main" id="{276D5F16-BADE-4738-B707-2B273CAB7176}"/>
              </a:ext>
            </a:extLst>
          </p:cNvPr>
          <p:cNvGrpSpPr/>
          <p:nvPr/>
        </p:nvGrpSpPr>
        <p:grpSpPr>
          <a:xfrm>
            <a:off x="19864530" y="2613939"/>
            <a:ext cx="4331855" cy="1084679"/>
            <a:chOff x="1313823" y="2613939"/>
            <a:chExt cx="4331855" cy="1084679"/>
          </a:xfrm>
        </p:grpSpPr>
        <p:sp>
          <p:nvSpPr>
            <p:cNvPr id="83" name="Hình chữ nhật: Góc Tròn 82">
              <a:extLst>
                <a:ext uri="{FF2B5EF4-FFF2-40B4-BE49-F238E27FC236}">
                  <a16:creationId xmlns:a16="http://schemas.microsoft.com/office/drawing/2014/main" id="{D57C9C18-C52E-46AB-8A22-5086AFB0ABAF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Hình chữ nhật: Góc Tròn 83">
              <a:extLst>
                <a:ext uri="{FF2B5EF4-FFF2-40B4-BE49-F238E27FC236}">
                  <a16:creationId xmlns:a16="http://schemas.microsoft.com/office/drawing/2014/main" id="{E8080E6A-EAA6-45E9-9600-FF068FF83EC7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Hộp Văn bản 84">
              <a:extLst>
                <a:ext uri="{FF2B5EF4-FFF2-40B4-BE49-F238E27FC236}">
                  <a16:creationId xmlns:a16="http://schemas.microsoft.com/office/drawing/2014/main" id="{495B69A6-D1B0-469C-B5A0-98D13EA8BB81}"/>
                </a:ext>
              </a:extLst>
            </p:cNvPr>
            <p:cNvSpPr txBox="1"/>
            <p:nvPr/>
          </p:nvSpPr>
          <p:spPr>
            <a:xfrm>
              <a:off x="2406473" y="2758466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</a:p>
          </p:txBody>
        </p:sp>
      </p:grpSp>
      <p:grpSp>
        <p:nvGrpSpPr>
          <p:cNvPr id="88" name="Nhóm 87">
            <a:extLst>
              <a:ext uri="{FF2B5EF4-FFF2-40B4-BE49-F238E27FC236}">
                <a16:creationId xmlns:a16="http://schemas.microsoft.com/office/drawing/2014/main" id="{1E9BE14D-DBAE-41D2-A5F7-2EF755F9CC6E}"/>
              </a:ext>
            </a:extLst>
          </p:cNvPr>
          <p:cNvGrpSpPr/>
          <p:nvPr/>
        </p:nvGrpSpPr>
        <p:grpSpPr>
          <a:xfrm>
            <a:off x="22192032" y="4016664"/>
            <a:ext cx="4331855" cy="1084679"/>
            <a:chOff x="1322671" y="4016664"/>
            <a:chExt cx="4331855" cy="1084679"/>
          </a:xfrm>
        </p:grpSpPr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02E42FDC-2624-4D87-BA42-9305439AA16F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DCA88909-EE39-4523-9E4A-4FE4C3C0678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F74D443B-7C7C-447D-AB1F-33A1282C418B}"/>
                </a:ext>
              </a:extLst>
            </p:cNvPr>
            <p:cNvSpPr txBox="1"/>
            <p:nvPr/>
          </p:nvSpPr>
          <p:spPr>
            <a:xfrm>
              <a:off x="2370448" y="4213383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</a:p>
          </p:txBody>
        </p:sp>
      </p:grpSp>
      <p:grpSp>
        <p:nvGrpSpPr>
          <p:cNvPr id="92" name="Nhóm 91">
            <a:extLst>
              <a:ext uri="{FF2B5EF4-FFF2-40B4-BE49-F238E27FC236}">
                <a16:creationId xmlns:a16="http://schemas.microsoft.com/office/drawing/2014/main" id="{C9435AD8-2FF6-4897-A41A-7DF521F76601}"/>
              </a:ext>
            </a:extLst>
          </p:cNvPr>
          <p:cNvGrpSpPr/>
          <p:nvPr/>
        </p:nvGrpSpPr>
        <p:grpSpPr>
          <a:xfrm>
            <a:off x="25059509" y="5283181"/>
            <a:ext cx="4331855" cy="1084679"/>
            <a:chOff x="1316325" y="5283181"/>
            <a:chExt cx="4331855" cy="1084679"/>
          </a:xfrm>
        </p:grpSpPr>
        <p:sp>
          <p:nvSpPr>
            <p:cNvPr id="93" name="Hình chữ nhật: Góc Tròn 92">
              <a:extLst>
                <a:ext uri="{FF2B5EF4-FFF2-40B4-BE49-F238E27FC236}">
                  <a16:creationId xmlns:a16="http://schemas.microsoft.com/office/drawing/2014/main" id="{55A22F56-7ABC-4D37-9414-D34CAA7C7C19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Hình chữ nhật: Góc Tròn 93">
              <a:extLst>
                <a:ext uri="{FF2B5EF4-FFF2-40B4-BE49-F238E27FC236}">
                  <a16:creationId xmlns:a16="http://schemas.microsoft.com/office/drawing/2014/main" id="{9BF842BA-E14C-4D13-91A4-46FE3C412F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ộp Văn bản 94">
              <a:extLst>
                <a:ext uri="{FF2B5EF4-FFF2-40B4-BE49-F238E27FC236}">
                  <a16:creationId xmlns:a16="http://schemas.microsoft.com/office/drawing/2014/main" id="{8B9AD147-C33A-4646-A597-C903C06300B3}"/>
                </a:ext>
              </a:extLst>
            </p:cNvPr>
            <p:cNvSpPr txBox="1"/>
            <p:nvPr/>
          </p:nvSpPr>
          <p:spPr>
            <a:xfrm>
              <a:off x="2366451" y="5468724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</a:p>
          </p:txBody>
        </p:sp>
      </p:grpSp>
      <p:sp>
        <p:nvSpPr>
          <p:cNvPr id="97" name="Hình chữ nhật 96">
            <a:extLst>
              <a:ext uri="{FF2B5EF4-FFF2-40B4-BE49-F238E27FC236}">
                <a16:creationId xmlns:a16="http://schemas.microsoft.com/office/drawing/2014/main" id="{A7EA5E76-55C3-40E3-BF20-C0DB0879A6E6}"/>
              </a:ext>
            </a:extLst>
          </p:cNvPr>
          <p:cNvSpPr/>
          <p:nvPr/>
        </p:nvSpPr>
        <p:spPr>
          <a:xfrm>
            <a:off x="29434942" y="1024426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ình chữ nhật 100">
            <a:extLst>
              <a:ext uri="{FF2B5EF4-FFF2-40B4-BE49-F238E27FC236}">
                <a16:creationId xmlns:a16="http://schemas.microsoft.com/office/drawing/2014/main" id="{0262DA28-011B-4C7C-A195-A188E13190C0}"/>
              </a:ext>
            </a:extLst>
          </p:cNvPr>
          <p:cNvSpPr/>
          <p:nvPr/>
        </p:nvSpPr>
        <p:spPr>
          <a:xfrm>
            <a:off x="28533373" y="702361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ình chữ nhật 101">
            <a:extLst>
              <a:ext uri="{FF2B5EF4-FFF2-40B4-BE49-F238E27FC236}">
                <a16:creationId xmlns:a16="http://schemas.microsoft.com/office/drawing/2014/main" id="{B29CB20C-6893-4D33-9533-8A17457B0C4F}"/>
              </a:ext>
            </a:extLst>
          </p:cNvPr>
          <p:cNvSpPr/>
          <p:nvPr/>
        </p:nvSpPr>
        <p:spPr>
          <a:xfrm>
            <a:off x="43716364" y="5575154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ình chữ nhật 102">
            <a:extLst>
              <a:ext uri="{FF2B5EF4-FFF2-40B4-BE49-F238E27FC236}">
                <a16:creationId xmlns:a16="http://schemas.microsoft.com/office/drawing/2014/main" id="{D5F00FF2-386A-4A69-B1E2-0704EAF7A57B}"/>
              </a:ext>
            </a:extLst>
          </p:cNvPr>
          <p:cNvSpPr/>
          <p:nvPr/>
        </p:nvSpPr>
        <p:spPr>
          <a:xfrm>
            <a:off x="33003662" y="1335058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ình chữ nhật 99">
            <a:extLst>
              <a:ext uri="{FF2B5EF4-FFF2-40B4-BE49-F238E27FC236}">
                <a16:creationId xmlns:a16="http://schemas.microsoft.com/office/drawing/2014/main" id="{A4BDDFD7-910D-4893-A2F4-C87651DF948E}"/>
              </a:ext>
            </a:extLst>
          </p:cNvPr>
          <p:cNvSpPr/>
          <p:nvPr/>
        </p:nvSpPr>
        <p:spPr>
          <a:xfrm>
            <a:off x="30974326" y="1677172"/>
            <a:ext cx="3284702" cy="3901365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72" t="535" r="-66858" b="-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20213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702704" y="1354601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2010917463"/>
      </p:ext>
    </p:extLst>
  </p:cSld>
  <p:clrMapOvr>
    <a:masterClrMapping/>
  </p:clrMapOvr>
  <p:transition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4804" y="3671217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E6A8C85-ED9D-402A-AC78-C6E1EDCAD9A6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77647" y="546470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77647" y="546470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75575" y="700143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/>
            <p:nvPr/>
          </p:nvSpPr>
          <p:spPr>
            <a:xfrm>
              <a:off x="6040053" y="625433"/>
              <a:ext cx="2828048" cy="2745209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B087C14D-C226-4353-8B91-D003DFE3DAB4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825308" y="2766294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825308" y="2766294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958836" y="2987855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/>
            <p:nvPr/>
          </p:nvSpPr>
          <p:spPr>
            <a:xfrm>
              <a:off x="2929608" y="2859687"/>
              <a:ext cx="2828048" cy="2745209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49" t="-19127" r="-349" b="-627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6197355" y="4233314"/>
            <a:ext cx="449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Giáo viên bộ môn: Cô Nguyễn Văn A</a:t>
            </a: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06AD0-13AC-4155-AC51-F6A5A82FB1C1}"/>
              </a:ext>
            </a:extLst>
          </p:cNvPr>
          <p:cNvGrpSpPr/>
          <p:nvPr/>
        </p:nvGrpSpPr>
        <p:grpSpPr>
          <a:xfrm>
            <a:off x="726272" y="-10641"/>
            <a:ext cx="11445359" cy="6898690"/>
            <a:chOff x="737432" y="-12310"/>
            <a:chExt cx="11641482" cy="6898690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991947" y="-12310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737432" y="-1669"/>
              <a:ext cx="354655" cy="6888049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>
            <a:off x="1089520" y="316433"/>
            <a:ext cx="475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32E2307D-ADCD-4FDA-87F4-42060F35E90E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 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D2975195-954D-40D7-8B40-68FC2E91054C}"/>
              </a:ext>
            </a:extLst>
          </p:cNvPr>
          <p:cNvSpPr/>
          <p:nvPr/>
        </p:nvSpPr>
        <p:spPr>
          <a:xfrm>
            <a:off x="6435080" y="921131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137AEEA4-BA98-4FE0-93A4-91D166ED1AAC}"/>
              </a:ext>
            </a:extLst>
          </p:cNvPr>
          <p:cNvSpPr/>
          <p:nvPr/>
        </p:nvSpPr>
        <p:spPr>
          <a:xfrm>
            <a:off x="5990710" y="631723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53E59BF9-01EC-4FE9-A5B8-7BB527736B64}"/>
              </a:ext>
            </a:extLst>
          </p:cNvPr>
          <p:cNvSpPr/>
          <p:nvPr/>
        </p:nvSpPr>
        <p:spPr>
          <a:xfrm>
            <a:off x="10168253" y="5504516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ABD87511-80B7-4D6E-8031-4D8D9C503F78}"/>
              </a:ext>
            </a:extLst>
          </p:cNvPr>
          <p:cNvSpPr/>
          <p:nvPr/>
        </p:nvSpPr>
        <p:spPr>
          <a:xfrm>
            <a:off x="6803400" y="1264420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̀nh chữ nhật 62">
            <a:extLst>
              <a:ext uri="{FF2B5EF4-FFF2-40B4-BE49-F238E27FC236}">
                <a16:creationId xmlns:a16="http://schemas.microsoft.com/office/drawing/2014/main" id="{A888CD75-72FD-438A-8B5A-E020212A729E}"/>
              </a:ext>
            </a:extLst>
          </p:cNvPr>
          <p:cNvSpPr/>
          <p:nvPr/>
        </p:nvSpPr>
        <p:spPr>
          <a:xfrm>
            <a:off x="7092721" y="1606534"/>
            <a:ext cx="3284702" cy="390136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72" t="535" r="-66858" b="-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Nhóm 84">
            <a:extLst>
              <a:ext uri="{FF2B5EF4-FFF2-40B4-BE49-F238E27FC236}">
                <a16:creationId xmlns:a16="http://schemas.microsoft.com/office/drawing/2014/main" id="{99D2CB73-C496-4066-9DB0-60B14D16DC5A}"/>
              </a:ext>
            </a:extLst>
          </p:cNvPr>
          <p:cNvGrpSpPr/>
          <p:nvPr/>
        </p:nvGrpSpPr>
        <p:grpSpPr>
          <a:xfrm>
            <a:off x="1329078" y="1230698"/>
            <a:ext cx="4331855" cy="1084679"/>
            <a:chOff x="1329078" y="1230698"/>
            <a:chExt cx="4331855" cy="1084679"/>
          </a:xfrm>
        </p:grpSpPr>
        <p:sp>
          <p:nvSpPr>
            <p:cNvPr id="76" name="Hình chữ nhật: Góc Tròn 75">
              <a:extLst>
                <a:ext uri="{FF2B5EF4-FFF2-40B4-BE49-F238E27FC236}">
                  <a16:creationId xmlns:a16="http://schemas.microsoft.com/office/drawing/2014/main" id="{6B01D64F-8708-42B0-A66E-B65E82E906DB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ình chữ nhật: Góc Tròn 76">
              <a:extLst>
                <a:ext uri="{FF2B5EF4-FFF2-40B4-BE49-F238E27FC236}">
                  <a16:creationId xmlns:a16="http://schemas.microsoft.com/office/drawing/2014/main" id="{83751FC4-CCE3-4190-9FC4-AC70C46B2B4E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C6076DE4-4E20-4790-861E-5DA9490CD4C4}"/>
                </a:ext>
              </a:extLst>
            </p:cNvPr>
            <p:cNvSpPr txBox="1"/>
            <p:nvPr/>
          </p:nvSpPr>
          <p:spPr>
            <a:xfrm>
              <a:off x="2464824" y="1416305"/>
              <a:ext cx="303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lựa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tài</a:t>
              </a:r>
              <a:endParaRPr lang="vi-VN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vi-VN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 Cơ sở lý thuyết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Nhóm 93">
            <a:extLst>
              <a:ext uri="{FF2B5EF4-FFF2-40B4-BE49-F238E27FC236}">
                <a16:creationId xmlns:a16="http://schemas.microsoft.com/office/drawing/2014/main" id="{DC81C4AD-F7AD-42FF-B6E1-565C98EFDFF4}"/>
              </a:ext>
            </a:extLst>
          </p:cNvPr>
          <p:cNvGrpSpPr/>
          <p:nvPr/>
        </p:nvGrpSpPr>
        <p:grpSpPr>
          <a:xfrm>
            <a:off x="1313823" y="2613939"/>
            <a:ext cx="4331855" cy="1084679"/>
            <a:chOff x="1313823" y="2613939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63A40CD6-FE9F-43A9-ACE9-C4BA853BEE79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Hình chữ nhật: Góc Tròn 87">
              <a:extLst>
                <a:ext uri="{FF2B5EF4-FFF2-40B4-BE49-F238E27FC236}">
                  <a16:creationId xmlns:a16="http://schemas.microsoft.com/office/drawing/2014/main" id="{6C360D59-E4B5-4B5F-A27F-CBC916D5B133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61CEE29C-0505-4D03-8523-A0109064F2BB}"/>
                </a:ext>
              </a:extLst>
            </p:cNvPr>
            <p:cNvSpPr txBox="1"/>
            <p:nvPr/>
          </p:nvSpPr>
          <p:spPr>
            <a:xfrm>
              <a:off x="2406473" y="2758466"/>
              <a:ext cx="272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 sở dữ liệu + </a:t>
              </a:r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tích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B75E6682-831D-4B3A-88EB-B045F40B1447}"/>
              </a:ext>
            </a:extLst>
          </p:cNvPr>
          <p:cNvGrpSpPr/>
          <p:nvPr/>
        </p:nvGrpSpPr>
        <p:grpSpPr>
          <a:xfrm>
            <a:off x="1322671" y="4016664"/>
            <a:ext cx="4331855" cy="1084679"/>
            <a:chOff x="1322671" y="4016664"/>
            <a:chExt cx="4331855" cy="1084679"/>
          </a:xfrm>
        </p:grpSpPr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F3C7B800-BF86-44B6-B40F-C81A7386039D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8E1F74E9-71D6-49E3-A968-668995CA5F5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Hộp Văn bản 91">
              <a:extLst>
                <a:ext uri="{FF2B5EF4-FFF2-40B4-BE49-F238E27FC236}">
                  <a16:creationId xmlns:a16="http://schemas.microsoft.com/office/drawing/2014/main" id="{12BC98BF-653A-465B-82BF-F2CCA2710E2B}"/>
                </a:ext>
              </a:extLst>
            </p:cNvPr>
            <p:cNvSpPr txBox="1"/>
            <p:nvPr/>
          </p:nvSpPr>
          <p:spPr>
            <a:xfrm>
              <a:off x="2444331" y="4342017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Giao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Nhóm 95">
            <a:extLst>
              <a:ext uri="{FF2B5EF4-FFF2-40B4-BE49-F238E27FC236}">
                <a16:creationId xmlns:a16="http://schemas.microsoft.com/office/drawing/2014/main" id="{F02E1F4E-F884-4462-986E-A837816BBC91}"/>
              </a:ext>
            </a:extLst>
          </p:cNvPr>
          <p:cNvGrpSpPr/>
          <p:nvPr/>
        </p:nvGrpSpPr>
        <p:grpSpPr>
          <a:xfrm>
            <a:off x="1316325" y="5283181"/>
            <a:ext cx="4331855" cy="1084679"/>
            <a:chOff x="1316325" y="5283181"/>
            <a:chExt cx="4331855" cy="1084679"/>
          </a:xfrm>
        </p:grpSpPr>
        <p:sp>
          <p:nvSpPr>
            <p:cNvPr id="81" name="Hình chữ nhật: Góc Tròn 80">
              <a:extLst>
                <a:ext uri="{FF2B5EF4-FFF2-40B4-BE49-F238E27FC236}">
                  <a16:creationId xmlns:a16="http://schemas.microsoft.com/office/drawing/2014/main" id="{115DD9E9-6192-46BE-B37D-101477C9F0C7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F8904BC6-2657-4C0E-89D1-447E3EEDA0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Hộp Văn bản 92">
              <a:extLst>
                <a:ext uri="{FF2B5EF4-FFF2-40B4-BE49-F238E27FC236}">
                  <a16:creationId xmlns:a16="http://schemas.microsoft.com/office/drawing/2014/main" id="{03EA1DB0-D32F-468A-9EFD-84F72373EE95}"/>
                </a:ext>
              </a:extLst>
            </p:cNvPr>
            <p:cNvSpPr txBox="1"/>
            <p:nvPr/>
          </p:nvSpPr>
          <p:spPr>
            <a:xfrm>
              <a:off x="2449600" y="5542425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20213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656885" y="1697169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119621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4804" y="3671217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E6A8C85-ED9D-402A-AC78-C6E1EDCAD9A6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77647" y="546470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77647" y="546470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75575" y="700143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/>
            <p:nvPr/>
          </p:nvSpPr>
          <p:spPr>
            <a:xfrm>
              <a:off x="6040053" y="625433"/>
              <a:ext cx="2828048" cy="2745209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B087C14D-C226-4353-8B91-D003DFE3DAB4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825308" y="2766294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825308" y="2766294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958836" y="2987855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/>
            <p:nvPr/>
          </p:nvSpPr>
          <p:spPr>
            <a:xfrm>
              <a:off x="2929608" y="2859687"/>
              <a:ext cx="2828048" cy="2745209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49" t="-19127" r="-349" b="-627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6197355" y="4233314"/>
            <a:ext cx="449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Giáo viên bộ môn: Cô Nguyễn Văn A</a:t>
            </a: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06AD0-13AC-4155-AC51-F6A5A82FB1C1}"/>
              </a:ext>
            </a:extLst>
          </p:cNvPr>
          <p:cNvGrpSpPr/>
          <p:nvPr/>
        </p:nvGrpSpPr>
        <p:grpSpPr>
          <a:xfrm>
            <a:off x="726272" y="-10641"/>
            <a:ext cx="11445359" cy="6898690"/>
            <a:chOff x="737432" y="-12310"/>
            <a:chExt cx="11641482" cy="6898690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991947" y="-12310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737432" y="-1669"/>
              <a:ext cx="354655" cy="6888049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>
            <a:off x="1089520" y="316433"/>
            <a:ext cx="475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32E2307D-ADCD-4FDA-87F4-42060F35E90E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 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D2975195-954D-40D7-8B40-68FC2E91054C}"/>
              </a:ext>
            </a:extLst>
          </p:cNvPr>
          <p:cNvSpPr/>
          <p:nvPr/>
        </p:nvSpPr>
        <p:spPr>
          <a:xfrm>
            <a:off x="6435080" y="921131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137AEEA4-BA98-4FE0-93A4-91D166ED1AAC}"/>
              </a:ext>
            </a:extLst>
          </p:cNvPr>
          <p:cNvSpPr/>
          <p:nvPr/>
        </p:nvSpPr>
        <p:spPr>
          <a:xfrm>
            <a:off x="5990710" y="631723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53E59BF9-01EC-4FE9-A5B8-7BB527736B64}"/>
              </a:ext>
            </a:extLst>
          </p:cNvPr>
          <p:cNvSpPr/>
          <p:nvPr/>
        </p:nvSpPr>
        <p:spPr>
          <a:xfrm>
            <a:off x="10168253" y="5504516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ABD87511-80B7-4D6E-8031-4D8D9C503F78}"/>
              </a:ext>
            </a:extLst>
          </p:cNvPr>
          <p:cNvSpPr/>
          <p:nvPr/>
        </p:nvSpPr>
        <p:spPr>
          <a:xfrm>
            <a:off x="6803400" y="1264420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̀nh chữ nhật 62">
            <a:extLst>
              <a:ext uri="{FF2B5EF4-FFF2-40B4-BE49-F238E27FC236}">
                <a16:creationId xmlns:a16="http://schemas.microsoft.com/office/drawing/2014/main" id="{A888CD75-72FD-438A-8B5A-E020212A729E}"/>
              </a:ext>
            </a:extLst>
          </p:cNvPr>
          <p:cNvSpPr/>
          <p:nvPr/>
        </p:nvSpPr>
        <p:spPr>
          <a:xfrm>
            <a:off x="7092721" y="1606534"/>
            <a:ext cx="3284702" cy="390136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72" t="535" r="-66858" b="-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Nhóm 84">
            <a:extLst>
              <a:ext uri="{FF2B5EF4-FFF2-40B4-BE49-F238E27FC236}">
                <a16:creationId xmlns:a16="http://schemas.microsoft.com/office/drawing/2014/main" id="{99D2CB73-C496-4066-9DB0-60B14D16DC5A}"/>
              </a:ext>
            </a:extLst>
          </p:cNvPr>
          <p:cNvGrpSpPr/>
          <p:nvPr/>
        </p:nvGrpSpPr>
        <p:grpSpPr>
          <a:xfrm>
            <a:off x="1329078" y="1230698"/>
            <a:ext cx="4331855" cy="1084679"/>
            <a:chOff x="1329078" y="1230698"/>
            <a:chExt cx="4331855" cy="1084679"/>
          </a:xfrm>
        </p:grpSpPr>
        <p:sp>
          <p:nvSpPr>
            <p:cNvPr id="76" name="Hình chữ nhật: Góc Tròn 75">
              <a:extLst>
                <a:ext uri="{FF2B5EF4-FFF2-40B4-BE49-F238E27FC236}">
                  <a16:creationId xmlns:a16="http://schemas.microsoft.com/office/drawing/2014/main" id="{6B01D64F-8708-42B0-A66E-B65E82E906DB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ình chữ nhật: Góc Tròn 76">
              <a:extLst>
                <a:ext uri="{FF2B5EF4-FFF2-40B4-BE49-F238E27FC236}">
                  <a16:creationId xmlns:a16="http://schemas.microsoft.com/office/drawing/2014/main" id="{83751FC4-CCE3-4190-9FC4-AC70C46B2B4E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C6076DE4-4E20-4790-861E-5DA9490CD4C4}"/>
                </a:ext>
              </a:extLst>
            </p:cNvPr>
            <p:cNvSpPr txBox="1"/>
            <p:nvPr/>
          </p:nvSpPr>
          <p:spPr>
            <a:xfrm>
              <a:off x="2464824" y="1416305"/>
              <a:ext cx="30878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lựa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tài</a:t>
              </a:r>
              <a:r>
                <a:rPr lang="vi-VN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+ Cơ sở lý thuyết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Nhóm 93">
            <a:extLst>
              <a:ext uri="{FF2B5EF4-FFF2-40B4-BE49-F238E27FC236}">
                <a16:creationId xmlns:a16="http://schemas.microsoft.com/office/drawing/2014/main" id="{DC81C4AD-F7AD-42FF-B6E1-565C98EFDFF4}"/>
              </a:ext>
            </a:extLst>
          </p:cNvPr>
          <p:cNvGrpSpPr/>
          <p:nvPr/>
        </p:nvGrpSpPr>
        <p:grpSpPr>
          <a:xfrm>
            <a:off x="1313823" y="2613939"/>
            <a:ext cx="4331855" cy="1084679"/>
            <a:chOff x="1313823" y="2613939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63A40CD6-FE9F-43A9-ACE9-C4BA853BEE79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Hình chữ nhật: Góc Tròn 87">
              <a:extLst>
                <a:ext uri="{FF2B5EF4-FFF2-40B4-BE49-F238E27FC236}">
                  <a16:creationId xmlns:a16="http://schemas.microsoft.com/office/drawing/2014/main" id="{6C360D59-E4B5-4B5F-A27F-CBC916D5B133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61CEE29C-0505-4D03-8523-A0109064F2BB}"/>
                </a:ext>
              </a:extLst>
            </p:cNvPr>
            <p:cNvSpPr txBox="1"/>
            <p:nvPr/>
          </p:nvSpPr>
          <p:spPr>
            <a:xfrm>
              <a:off x="2406473" y="2758466"/>
              <a:ext cx="272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 sở dữ liệu + </a:t>
              </a:r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tích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B75E6682-831D-4B3A-88EB-B045F40B1447}"/>
              </a:ext>
            </a:extLst>
          </p:cNvPr>
          <p:cNvGrpSpPr/>
          <p:nvPr/>
        </p:nvGrpSpPr>
        <p:grpSpPr>
          <a:xfrm>
            <a:off x="1322671" y="4016664"/>
            <a:ext cx="4331855" cy="1084679"/>
            <a:chOff x="1322671" y="4016664"/>
            <a:chExt cx="4331855" cy="1084679"/>
          </a:xfrm>
        </p:grpSpPr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F3C7B800-BF86-44B6-B40F-C81A7386039D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8E1F74E9-71D6-49E3-A968-668995CA5F5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Hộp Văn bản 91">
              <a:extLst>
                <a:ext uri="{FF2B5EF4-FFF2-40B4-BE49-F238E27FC236}">
                  <a16:creationId xmlns:a16="http://schemas.microsoft.com/office/drawing/2014/main" id="{12BC98BF-653A-465B-82BF-F2CCA2710E2B}"/>
                </a:ext>
              </a:extLst>
            </p:cNvPr>
            <p:cNvSpPr txBox="1"/>
            <p:nvPr/>
          </p:nvSpPr>
          <p:spPr>
            <a:xfrm>
              <a:off x="2445969" y="4306637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Giao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Nhóm 95">
            <a:extLst>
              <a:ext uri="{FF2B5EF4-FFF2-40B4-BE49-F238E27FC236}">
                <a16:creationId xmlns:a16="http://schemas.microsoft.com/office/drawing/2014/main" id="{F02E1F4E-F884-4462-986E-A837816BBC91}"/>
              </a:ext>
            </a:extLst>
          </p:cNvPr>
          <p:cNvGrpSpPr/>
          <p:nvPr/>
        </p:nvGrpSpPr>
        <p:grpSpPr>
          <a:xfrm>
            <a:off x="1316325" y="5283181"/>
            <a:ext cx="4331855" cy="1084679"/>
            <a:chOff x="1316325" y="5283181"/>
            <a:chExt cx="4331855" cy="1084679"/>
          </a:xfrm>
        </p:grpSpPr>
        <p:sp>
          <p:nvSpPr>
            <p:cNvPr id="81" name="Hình chữ nhật: Góc Tròn 80">
              <a:extLst>
                <a:ext uri="{FF2B5EF4-FFF2-40B4-BE49-F238E27FC236}">
                  <a16:creationId xmlns:a16="http://schemas.microsoft.com/office/drawing/2014/main" id="{115DD9E9-6192-46BE-B37D-101477C9F0C7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F8904BC6-2657-4C0E-89D1-447E3EEDA0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Hộp Văn bản 92">
              <a:extLst>
                <a:ext uri="{FF2B5EF4-FFF2-40B4-BE49-F238E27FC236}">
                  <a16:creationId xmlns:a16="http://schemas.microsoft.com/office/drawing/2014/main" id="{03EA1DB0-D32F-468A-9EFD-84F72373EE95}"/>
                </a:ext>
              </a:extLst>
            </p:cNvPr>
            <p:cNvSpPr txBox="1"/>
            <p:nvPr/>
          </p:nvSpPr>
          <p:spPr>
            <a:xfrm>
              <a:off x="2441440" y="5560054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241D313-9C4F-47CE-8D92-4ACA8ABEEDAB}"/>
              </a:ext>
            </a:extLst>
          </p:cNvPr>
          <p:cNvGrpSpPr/>
          <p:nvPr/>
        </p:nvGrpSpPr>
        <p:grpSpPr>
          <a:xfrm>
            <a:off x="11808918" y="-12310"/>
            <a:ext cx="11567685" cy="6868641"/>
            <a:chOff x="11820213" y="-10641"/>
            <a:chExt cx="11567685" cy="6868641"/>
          </a:xfrm>
        </p:grpSpPr>
        <p:sp>
          <p:nvSpPr>
            <p:cNvPr id="13" name="Hình chữ nhật 12">
              <a:extLst>
                <a:ext uri="{FF2B5EF4-FFF2-40B4-BE49-F238E27FC236}">
                  <a16:creationId xmlns:a16="http://schemas.microsoft.com/office/drawing/2014/main" id="{5AD4FD84-4154-4854-BA73-8185D9C19F9E}"/>
                </a:ext>
              </a:extLst>
            </p:cNvPr>
            <p:cNvSpPr/>
            <p:nvPr/>
          </p:nvSpPr>
          <p:spPr>
            <a:xfrm>
              <a:off x="11820213" y="0"/>
              <a:ext cx="372533" cy="6858000"/>
            </a:xfrm>
            <a:prstGeom prst="rect">
              <a:avLst/>
            </a:prstGeom>
            <a:solidFill>
              <a:srgbClr val="33A95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ình chữ nhật 96">
              <a:extLst>
                <a:ext uri="{FF2B5EF4-FFF2-40B4-BE49-F238E27FC236}">
                  <a16:creationId xmlns:a16="http://schemas.microsoft.com/office/drawing/2014/main" id="{EA395A1F-EBD5-4660-9B21-8D53CFAD457C}"/>
                </a:ext>
              </a:extLst>
            </p:cNvPr>
            <p:cNvSpPr/>
            <p:nvPr/>
          </p:nvSpPr>
          <p:spPr>
            <a:xfrm>
              <a:off x="12192766" y="-10641"/>
              <a:ext cx="1119513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656885" y="1697169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1870555726"/>
      </p:ext>
    </p:extLst>
  </p:cSld>
  <p:clrMapOvr>
    <a:masterClrMapping/>
  </p:clrMapOvr>
  <p:transition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4804" y="3671217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E6A8C85-ED9D-402A-AC78-C6E1EDCAD9A6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77647" y="546470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77647" y="546470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75575" y="700143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/>
            <p:nvPr/>
          </p:nvSpPr>
          <p:spPr>
            <a:xfrm>
              <a:off x="6040053" y="625433"/>
              <a:ext cx="2828048" cy="2745209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B087C14D-C226-4353-8B91-D003DFE3DAB4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825308" y="2766294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825308" y="2766294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958836" y="2987855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/>
            <p:nvPr/>
          </p:nvSpPr>
          <p:spPr>
            <a:xfrm>
              <a:off x="2929608" y="2859687"/>
              <a:ext cx="2828048" cy="2745209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49" t="-19127" r="-349" b="-627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6197355" y="4233314"/>
            <a:ext cx="449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Giáo viên bộ môn: Cô Nguyễn Văn A</a:t>
            </a: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06AD0-13AC-4155-AC51-F6A5A82FB1C1}"/>
              </a:ext>
            </a:extLst>
          </p:cNvPr>
          <p:cNvGrpSpPr/>
          <p:nvPr/>
        </p:nvGrpSpPr>
        <p:grpSpPr>
          <a:xfrm>
            <a:off x="726272" y="-10641"/>
            <a:ext cx="11445359" cy="6898690"/>
            <a:chOff x="737432" y="-12310"/>
            <a:chExt cx="11641482" cy="6898690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991947" y="-12310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737432" y="-1669"/>
              <a:ext cx="354655" cy="6888049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32E2307D-ADCD-4FDA-87F4-42060F35E90E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D2975195-954D-40D7-8B40-68FC2E91054C}"/>
              </a:ext>
            </a:extLst>
          </p:cNvPr>
          <p:cNvSpPr/>
          <p:nvPr/>
        </p:nvSpPr>
        <p:spPr>
          <a:xfrm>
            <a:off x="6435080" y="921131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137AEEA4-BA98-4FE0-93A4-91D166ED1AAC}"/>
              </a:ext>
            </a:extLst>
          </p:cNvPr>
          <p:cNvSpPr/>
          <p:nvPr/>
        </p:nvSpPr>
        <p:spPr>
          <a:xfrm>
            <a:off x="5990710" y="631723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53E59BF9-01EC-4FE9-A5B8-7BB527736B64}"/>
              </a:ext>
            </a:extLst>
          </p:cNvPr>
          <p:cNvSpPr/>
          <p:nvPr/>
        </p:nvSpPr>
        <p:spPr>
          <a:xfrm>
            <a:off x="10168253" y="5504516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ABD87511-80B7-4D6E-8031-4D8D9C503F78}"/>
              </a:ext>
            </a:extLst>
          </p:cNvPr>
          <p:cNvSpPr/>
          <p:nvPr/>
        </p:nvSpPr>
        <p:spPr>
          <a:xfrm>
            <a:off x="6803400" y="1264420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̀nh chữ nhật 62">
            <a:extLst>
              <a:ext uri="{FF2B5EF4-FFF2-40B4-BE49-F238E27FC236}">
                <a16:creationId xmlns:a16="http://schemas.microsoft.com/office/drawing/2014/main" id="{A888CD75-72FD-438A-8B5A-E020212A729E}"/>
              </a:ext>
            </a:extLst>
          </p:cNvPr>
          <p:cNvSpPr/>
          <p:nvPr/>
        </p:nvSpPr>
        <p:spPr>
          <a:xfrm>
            <a:off x="7092721" y="1606534"/>
            <a:ext cx="3284702" cy="390136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72" t="535" r="-66858" b="-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Nhóm 84">
            <a:extLst>
              <a:ext uri="{FF2B5EF4-FFF2-40B4-BE49-F238E27FC236}">
                <a16:creationId xmlns:a16="http://schemas.microsoft.com/office/drawing/2014/main" id="{99D2CB73-C496-4066-9DB0-60B14D16DC5A}"/>
              </a:ext>
            </a:extLst>
          </p:cNvPr>
          <p:cNvGrpSpPr/>
          <p:nvPr/>
        </p:nvGrpSpPr>
        <p:grpSpPr>
          <a:xfrm>
            <a:off x="1329078" y="1230698"/>
            <a:ext cx="4331855" cy="1084679"/>
            <a:chOff x="1329078" y="1230698"/>
            <a:chExt cx="4331855" cy="1084679"/>
          </a:xfrm>
        </p:grpSpPr>
        <p:sp>
          <p:nvSpPr>
            <p:cNvPr id="76" name="Hình chữ nhật: Góc Tròn 75">
              <a:extLst>
                <a:ext uri="{FF2B5EF4-FFF2-40B4-BE49-F238E27FC236}">
                  <a16:creationId xmlns:a16="http://schemas.microsoft.com/office/drawing/2014/main" id="{6B01D64F-8708-42B0-A66E-B65E82E906DB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ình chữ nhật: Góc Tròn 76">
              <a:extLst>
                <a:ext uri="{FF2B5EF4-FFF2-40B4-BE49-F238E27FC236}">
                  <a16:creationId xmlns:a16="http://schemas.microsoft.com/office/drawing/2014/main" id="{83751FC4-CCE3-4190-9FC4-AC70C46B2B4E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C6076DE4-4E20-4790-861E-5DA9490CD4C4}"/>
                </a:ext>
              </a:extLst>
            </p:cNvPr>
            <p:cNvSpPr txBox="1"/>
            <p:nvPr/>
          </p:nvSpPr>
          <p:spPr>
            <a:xfrm>
              <a:off x="2464824" y="1416305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</a:p>
          </p:txBody>
        </p:sp>
      </p:grpSp>
      <p:grpSp>
        <p:nvGrpSpPr>
          <p:cNvPr id="94" name="Nhóm 93">
            <a:extLst>
              <a:ext uri="{FF2B5EF4-FFF2-40B4-BE49-F238E27FC236}">
                <a16:creationId xmlns:a16="http://schemas.microsoft.com/office/drawing/2014/main" id="{DC81C4AD-F7AD-42FF-B6E1-565C98EFDFF4}"/>
              </a:ext>
            </a:extLst>
          </p:cNvPr>
          <p:cNvGrpSpPr/>
          <p:nvPr/>
        </p:nvGrpSpPr>
        <p:grpSpPr>
          <a:xfrm>
            <a:off x="1313823" y="2613939"/>
            <a:ext cx="4331855" cy="1084679"/>
            <a:chOff x="1313823" y="2613939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63A40CD6-FE9F-43A9-ACE9-C4BA853BEE79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Hình chữ nhật: Góc Tròn 87">
              <a:extLst>
                <a:ext uri="{FF2B5EF4-FFF2-40B4-BE49-F238E27FC236}">
                  <a16:creationId xmlns:a16="http://schemas.microsoft.com/office/drawing/2014/main" id="{6C360D59-E4B5-4B5F-A27F-CBC916D5B133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61CEE29C-0505-4D03-8523-A0109064F2BB}"/>
                </a:ext>
              </a:extLst>
            </p:cNvPr>
            <p:cNvSpPr txBox="1"/>
            <p:nvPr/>
          </p:nvSpPr>
          <p:spPr>
            <a:xfrm>
              <a:off x="2406473" y="2758466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</a:p>
          </p:txBody>
        </p:sp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B75E6682-831D-4B3A-88EB-B045F40B1447}"/>
              </a:ext>
            </a:extLst>
          </p:cNvPr>
          <p:cNvGrpSpPr/>
          <p:nvPr/>
        </p:nvGrpSpPr>
        <p:grpSpPr>
          <a:xfrm>
            <a:off x="1322671" y="4016664"/>
            <a:ext cx="4331855" cy="1084679"/>
            <a:chOff x="1322671" y="4016664"/>
            <a:chExt cx="4331855" cy="1084679"/>
          </a:xfrm>
        </p:grpSpPr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F3C7B800-BF86-44B6-B40F-C81A7386039D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8E1F74E9-71D6-49E3-A968-668995CA5F5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Hộp Văn bản 91">
              <a:extLst>
                <a:ext uri="{FF2B5EF4-FFF2-40B4-BE49-F238E27FC236}">
                  <a16:creationId xmlns:a16="http://schemas.microsoft.com/office/drawing/2014/main" id="{12BC98BF-653A-465B-82BF-F2CCA2710E2B}"/>
                </a:ext>
              </a:extLst>
            </p:cNvPr>
            <p:cNvSpPr txBox="1"/>
            <p:nvPr/>
          </p:nvSpPr>
          <p:spPr>
            <a:xfrm>
              <a:off x="2370448" y="4213383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</a:p>
          </p:txBody>
        </p:sp>
      </p:grpSp>
      <p:grpSp>
        <p:nvGrpSpPr>
          <p:cNvPr id="96" name="Nhóm 95">
            <a:extLst>
              <a:ext uri="{FF2B5EF4-FFF2-40B4-BE49-F238E27FC236}">
                <a16:creationId xmlns:a16="http://schemas.microsoft.com/office/drawing/2014/main" id="{F02E1F4E-F884-4462-986E-A837816BBC91}"/>
              </a:ext>
            </a:extLst>
          </p:cNvPr>
          <p:cNvGrpSpPr/>
          <p:nvPr/>
        </p:nvGrpSpPr>
        <p:grpSpPr>
          <a:xfrm>
            <a:off x="1316325" y="5283181"/>
            <a:ext cx="4331855" cy="1084679"/>
            <a:chOff x="1316325" y="5283181"/>
            <a:chExt cx="4331855" cy="1084679"/>
          </a:xfrm>
        </p:grpSpPr>
        <p:sp>
          <p:nvSpPr>
            <p:cNvPr id="81" name="Hình chữ nhật: Góc Tròn 80">
              <a:extLst>
                <a:ext uri="{FF2B5EF4-FFF2-40B4-BE49-F238E27FC236}">
                  <a16:creationId xmlns:a16="http://schemas.microsoft.com/office/drawing/2014/main" id="{115DD9E9-6192-46BE-B37D-101477C9F0C7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F8904BC6-2657-4C0E-89D1-447E3EEDA0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Hộp Văn bản 92">
              <a:extLst>
                <a:ext uri="{FF2B5EF4-FFF2-40B4-BE49-F238E27FC236}">
                  <a16:creationId xmlns:a16="http://schemas.microsoft.com/office/drawing/2014/main" id="{03EA1DB0-D32F-468A-9EFD-84F72373EE95}"/>
                </a:ext>
              </a:extLst>
            </p:cNvPr>
            <p:cNvSpPr txBox="1"/>
            <p:nvPr/>
          </p:nvSpPr>
          <p:spPr>
            <a:xfrm>
              <a:off x="2366451" y="5468724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</a:p>
          </p:txBody>
        </p:sp>
      </p:grpSp>
      <p:sp>
        <p:nvSpPr>
          <p:cNvPr id="98" name="Hộp Văn bản 97">
            <a:extLst>
              <a:ext uri="{FF2B5EF4-FFF2-40B4-BE49-F238E27FC236}">
                <a16:creationId xmlns:a16="http://schemas.microsoft.com/office/drawing/2014/main" id="{A25EB61D-C884-48E3-9FFF-4BC953C5DC3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Nhóm 98">
            <a:extLst>
              <a:ext uri="{FF2B5EF4-FFF2-40B4-BE49-F238E27FC236}">
                <a16:creationId xmlns:a16="http://schemas.microsoft.com/office/drawing/2014/main" id="{ADC663DF-2C03-4253-9BEC-0A789B6C741D}"/>
              </a:ext>
            </a:extLst>
          </p:cNvPr>
          <p:cNvGrpSpPr/>
          <p:nvPr/>
        </p:nvGrpSpPr>
        <p:grpSpPr>
          <a:xfrm>
            <a:off x="1090118" y="-12310"/>
            <a:ext cx="11567685" cy="6868641"/>
            <a:chOff x="11820213" y="-10641"/>
            <a:chExt cx="11567685" cy="6868641"/>
          </a:xfrm>
        </p:grpSpPr>
        <p:sp>
          <p:nvSpPr>
            <p:cNvPr id="100" name="Hình chữ nhật 99">
              <a:extLst>
                <a:ext uri="{FF2B5EF4-FFF2-40B4-BE49-F238E27FC236}">
                  <a16:creationId xmlns:a16="http://schemas.microsoft.com/office/drawing/2014/main" id="{EFC6AB4F-448F-40AE-B1C4-6AD11C20B070}"/>
                </a:ext>
              </a:extLst>
            </p:cNvPr>
            <p:cNvSpPr/>
            <p:nvPr/>
          </p:nvSpPr>
          <p:spPr>
            <a:xfrm>
              <a:off x="11820213" y="0"/>
              <a:ext cx="372533" cy="6858000"/>
            </a:xfrm>
            <a:prstGeom prst="rect">
              <a:avLst/>
            </a:prstGeom>
            <a:solidFill>
              <a:srgbClr val="33A95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Hình chữ nhật 100">
              <a:extLst>
                <a:ext uri="{FF2B5EF4-FFF2-40B4-BE49-F238E27FC236}">
                  <a16:creationId xmlns:a16="http://schemas.microsoft.com/office/drawing/2014/main" id="{17877367-3D04-40B8-893E-6DC8132DEAF3}"/>
                </a:ext>
              </a:extLst>
            </p:cNvPr>
            <p:cNvSpPr/>
            <p:nvPr/>
          </p:nvSpPr>
          <p:spPr>
            <a:xfrm>
              <a:off x="12192766" y="-10641"/>
              <a:ext cx="1119513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BC50C6A-247F-4DD8-9ADC-E1919669F6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02" name="Hộp Văn bản 101">
            <a:extLst>
              <a:ext uri="{FF2B5EF4-FFF2-40B4-BE49-F238E27FC236}">
                <a16:creationId xmlns:a16="http://schemas.microsoft.com/office/drawing/2014/main" id="{F763B105-7165-4D66-8169-7C35CD1DDC34}"/>
              </a:ext>
            </a:extLst>
          </p:cNvPr>
          <p:cNvSpPr txBox="1"/>
          <p:nvPr/>
        </p:nvSpPr>
        <p:spPr>
          <a:xfrm>
            <a:off x="3557774" y="3574410"/>
            <a:ext cx="5944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</p:spTree>
    <p:extLst>
      <p:ext uri="{BB962C8B-B14F-4D97-AF65-F5344CB8AC3E}">
        <p14:creationId xmlns:p14="http://schemas.microsoft.com/office/powerpoint/2010/main" val="170984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846D0D8-DCD2-4512-9880-66DF83212E8F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726272" y="0"/>
            <a:ext cx="348680" cy="688804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66BF080-AC41-45F8-926E-42E2F55E77AD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5C09C11-09D1-445E-9820-8D5BDCA45D2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602897D-3AF0-45B7-A1FB-69AEA1DA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8197F37-1D9A-4AAD-8CFF-6CD62DE25E27}"/>
              </a:ext>
            </a:extLst>
          </p:cNvPr>
          <p:cNvSpPr txBox="1"/>
          <p:nvPr/>
        </p:nvSpPr>
        <p:spPr>
          <a:xfrm>
            <a:off x="3557774" y="3574410"/>
            <a:ext cx="5944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090118" y="-1669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75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3557</TotalTime>
  <Words>1042</Words>
  <Application>Microsoft Office PowerPoint</Application>
  <PresentationFormat>Widescreen</PresentationFormat>
  <Paragraphs>245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</vt:lpstr>
      <vt:lpstr>Arial</vt:lpstr>
      <vt:lpstr>Calibri</vt:lpstr>
      <vt:lpstr>Calibri Light</vt:lpstr>
      <vt:lpstr>Chelsea Market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admin</dc:creator>
  <dc:description>9Slide.vn</dc:description>
  <cp:lastModifiedBy>Nguyễn Việt Anh (2155010016)</cp:lastModifiedBy>
  <cp:revision>29</cp:revision>
  <dcterms:created xsi:type="dcterms:W3CDTF">2021-09-29T12:28:40Z</dcterms:created>
  <dcterms:modified xsi:type="dcterms:W3CDTF">2024-06-02T17:34:54Z</dcterms:modified>
  <cp:category>9Slide.vn</cp:category>
</cp:coreProperties>
</file>